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5.xml" ContentType="application/vnd.openxmlformats-officedocument.theme+xml"/>
  <Override PartName="/ppt/slideLayouts/slideLayout3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648" r:id="rId4"/>
    <p:sldMasterId id="2147483740" r:id="rId5"/>
    <p:sldMasterId id="2147483758" r:id="rId6"/>
    <p:sldMasterId id="2147483776" r:id="rId7"/>
    <p:sldMasterId id="2147483794" r:id="rId8"/>
    <p:sldMasterId id="2147483738" r:id="rId9"/>
  </p:sldMasterIdLst>
  <p:notesMasterIdLst>
    <p:notesMasterId r:id="rId30"/>
  </p:notesMasterIdLst>
  <p:handoutMasterIdLst>
    <p:handoutMasterId r:id="rId31"/>
  </p:handoutMasterIdLst>
  <p:sldIdLst>
    <p:sldId id="360" r:id="rId10"/>
    <p:sldId id="309" r:id="rId11"/>
    <p:sldId id="322" r:id="rId12"/>
    <p:sldId id="350" r:id="rId13"/>
    <p:sldId id="356" r:id="rId14"/>
    <p:sldId id="315" r:id="rId15"/>
    <p:sldId id="320" r:id="rId16"/>
    <p:sldId id="323" r:id="rId17"/>
    <p:sldId id="310" r:id="rId18"/>
    <p:sldId id="311" r:id="rId19"/>
    <p:sldId id="317" r:id="rId20"/>
    <p:sldId id="318" r:id="rId21"/>
    <p:sldId id="324" r:id="rId22"/>
    <p:sldId id="325" r:id="rId23"/>
    <p:sldId id="327" r:id="rId24"/>
    <p:sldId id="358" r:id="rId25"/>
    <p:sldId id="354" r:id="rId26"/>
    <p:sldId id="262" r:id="rId27"/>
    <p:sldId id="304" r:id="rId28"/>
    <p:sldId id="288" r:id="rId29"/>
  </p:sldIdLst>
  <p:sldSz cx="12192000" cy="6858000"/>
  <p:notesSz cx="6858000" cy="9144000"/>
  <p:embeddedFontLst>
    <p:embeddedFont>
      <p:font typeface="Cooper Lt BT" panose="0208050304030B020404" pitchFamily="18" charset="0"/>
      <p:regular r:id="rId32"/>
    </p:embeddedFont>
    <p:embeddedFont>
      <p:font typeface="General Sans" pitchFamily="50" charset="0"/>
      <p:regular r:id="rId33"/>
      <p:bold r:id="rId34"/>
      <p:italic r:id="rId35"/>
      <p:boldItalic r:id="rId36"/>
    </p:embeddedFont>
    <p:embeddedFont>
      <p:font typeface="General Sans Semibold" pitchFamily="50" charset="0"/>
      <p:regular r:id="rId37"/>
      <p:bold r:id="rId38"/>
    </p:embeddedFont>
  </p:embeddedFontLst>
  <p:defaultTextStyle>
    <a:defPPr>
      <a:defRPr lang="en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sentatie" id="{1A037AEA-AB4B-488B-B557-B7307E8A07B5}">
          <p14:sldIdLst>
            <p14:sldId id="360"/>
            <p14:sldId id="309"/>
            <p14:sldId id="322"/>
            <p14:sldId id="350"/>
            <p14:sldId id="356"/>
            <p14:sldId id="315"/>
            <p14:sldId id="320"/>
            <p14:sldId id="323"/>
            <p14:sldId id="310"/>
            <p14:sldId id="311"/>
            <p14:sldId id="317"/>
            <p14:sldId id="318"/>
            <p14:sldId id="324"/>
            <p14:sldId id="325"/>
            <p14:sldId id="327"/>
            <p14:sldId id="358"/>
            <p14:sldId id="354"/>
          </p14:sldIdLst>
        </p14:section>
        <p14:section name="Dingen om te kopiëren" id="{C9AB438D-2755-4B47-9664-02668DF100E1}">
          <p14:sldIdLst>
            <p14:sldId id="262"/>
            <p14:sldId id="304"/>
          </p14:sldIdLst>
        </p14:section>
        <p14:section name="Tips" id="{22421690-AC93-4D23-9C5E-D82FC6F641F4}">
          <p14:sldIdLst>
            <p14:sldId id="288"/>
          </p14:sldIdLst>
        </p14:section>
        <p14:section name="Voorbeeldpresentatie" id="{87C13BBB-1F37-45FE-A024-28D6A10E216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784B"/>
    <a:srgbClr val="F4D9DC"/>
    <a:srgbClr val="00AF81"/>
    <a:srgbClr val="F4D74B"/>
    <a:srgbClr val="FFFFFF"/>
    <a:srgbClr val="3D68EC"/>
    <a:srgbClr val="B7E3E5"/>
    <a:srgbClr val="1C2D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4715FB-A783-4113-ACA9-732A19CF9605}" v="253" dt="2024-06-03T12:49:02.166"/>
  </p1510:revLst>
</p1510:revInfo>
</file>

<file path=ppt/tableStyles.xml><?xml version="1.0" encoding="utf-8"?>
<a:tblStyleLst xmlns:a="http://schemas.openxmlformats.org/drawingml/2006/main" def="{72833802-FEF1-4C79-8D5D-14CF1EAF98D9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Stijl, licht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Stijl, licht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D083AE6-46FA-4A59-8FB0-9F97EB10719F}" styleName="Stijl, licht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Stijl, licht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113A9D2-9D6B-4929-AA2D-F23B5EE8CBE7}" styleName="Stijl, thema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Stijl, gemiddeld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90" autoAdjust="0"/>
  </p:normalViewPr>
  <p:slideViewPr>
    <p:cSldViewPr snapToGrid="0">
      <p:cViewPr varScale="1">
        <p:scale>
          <a:sx n="79" d="100"/>
          <a:sy n="79" d="100"/>
        </p:scale>
        <p:origin x="43" y="4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41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presProps" Target="presProps.xml"/><Relationship Id="rId21" Type="http://schemas.openxmlformats.org/officeDocument/2006/relationships/slide" Target="slides/slide12.xml"/><Relationship Id="rId34" Type="http://schemas.openxmlformats.org/officeDocument/2006/relationships/font" Target="fonts/font3.fntdata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font" Target="fonts/font5.fntdata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microsoft.com/office/2015/10/relationships/revisionInfo" Target="revisionInfo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font" Target="fonts/font2.fntdata"/><Relationship Id="rId38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46275E21-3C42-F151-4DC7-2189C65796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9BC9760-5F76-0189-180D-90255FD6EDE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17FCD-025A-433A-ACDA-7736D152382C}" type="datetimeFigureOut">
              <a:rPr lang="nl-NL" smtClean="0"/>
              <a:t>4-6-2024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54096FB-5FC1-9332-97B3-70760FA59EA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0B48AF5-F921-8F60-75E8-1F9B85164FD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FA500-2F41-4041-8CC4-BABE896524C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55955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2045AA-EE18-D64B-84B5-693315E94ED4}" type="datetimeFigureOut">
              <a:rPr lang="en-NL" smtClean="0"/>
              <a:t>04/06/2024</a:t>
            </a:fld>
            <a:endParaRPr lang="en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47CB3-9E55-884A-AA79-4908DC64D40D}" type="slidenum">
              <a:rPr lang="en-NL" smtClean="0"/>
              <a:t>‹nr.›</a:t>
            </a:fld>
            <a:endParaRPr lang="en-NL"/>
          </a:p>
        </p:txBody>
      </p:sp>
    </p:spTree>
    <p:extLst>
      <p:ext uri="{BB962C8B-B14F-4D97-AF65-F5344CB8AC3E}">
        <p14:creationId xmlns:p14="http://schemas.microsoft.com/office/powerpoint/2010/main" val="1610311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sv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11" Type="http://schemas.openxmlformats.org/officeDocument/2006/relationships/image" Target="../media/image16.svg"/><Relationship Id="rId5" Type="http://schemas.openxmlformats.org/officeDocument/2006/relationships/image" Target="../media/image10.sv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8.svg"/><Relationship Id="rId3" Type="http://schemas.openxmlformats.org/officeDocument/2006/relationships/image" Target="../media/image2.svg"/><Relationship Id="rId7" Type="http://schemas.openxmlformats.org/officeDocument/2006/relationships/image" Target="../media/image8.svg"/><Relationship Id="rId12" Type="http://schemas.openxmlformats.org/officeDocument/2006/relationships/image" Target="../media/image17.png"/><Relationship Id="rId17" Type="http://schemas.openxmlformats.org/officeDocument/2006/relationships/image" Target="../media/image29.svg"/><Relationship Id="rId2" Type="http://schemas.openxmlformats.org/officeDocument/2006/relationships/image" Target="../media/image1.png"/><Relationship Id="rId16" Type="http://schemas.openxmlformats.org/officeDocument/2006/relationships/image" Target="../media/image2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11" Type="http://schemas.openxmlformats.org/officeDocument/2006/relationships/image" Target="../media/image16.svg"/><Relationship Id="rId5" Type="http://schemas.openxmlformats.org/officeDocument/2006/relationships/image" Target="../media/image25.svg"/><Relationship Id="rId15" Type="http://schemas.openxmlformats.org/officeDocument/2006/relationships/image" Target="../media/image27.svg"/><Relationship Id="rId10" Type="http://schemas.openxmlformats.org/officeDocument/2006/relationships/image" Target="../media/image15.png"/><Relationship Id="rId4" Type="http://schemas.openxmlformats.org/officeDocument/2006/relationships/image" Target="../media/image24.png"/><Relationship Id="rId9" Type="http://schemas.openxmlformats.org/officeDocument/2006/relationships/image" Target="../media/image10.svg"/><Relationship Id="rId14" Type="http://schemas.openxmlformats.org/officeDocument/2006/relationships/image" Target="../media/image26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>
            <a:extLst>
              <a:ext uri="{FF2B5EF4-FFF2-40B4-BE49-F238E27FC236}">
                <a16:creationId xmlns:a16="http://schemas.microsoft.com/office/drawing/2014/main" id="{71AA2195-3BB3-6E88-1D7C-DAFD5067176E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rechtsonder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AC3AD2EE-DF8A-7E2B-4D7D-4320319B00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0000" y="510292"/>
            <a:ext cx="1728000" cy="58968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2B4CE1D8-3338-C7E7-FAD4-E460C41C03D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36017" y="4902017"/>
            <a:ext cx="1955983" cy="19559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4CEC27C-C3E7-A662-B74E-0BBDDF138ED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0000" y="1433623"/>
            <a:ext cx="8144775" cy="275863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66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[</a:t>
            </a:r>
            <a:r>
              <a:rPr lang="en-GB" dirty="0" err="1"/>
              <a:t>titel</a:t>
            </a:r>
            <a:r>
              <a:rPr lang="en-GB" dirty="0"/>
              <a:t>]</a:t>
            </a:r>
            <a:endParaRPr lang="en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D7293B7-4B2E-195A-030B-217A2D1FCB5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50353" y="5502779"/>
            <a:ext cx="8144775" cy="58425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latin typeface="Cooper Lt BT" panose="0208050304030B0204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[naam]</a:t>
            </a:r>
          </a:p>
        </p:txBody>
      </p:sp>
      <p:sp>
        <p:nvSpPr>
          <p:cNvPr id="4" name="Tijdelijke aanduiding voor tekst 12">
            <a:extLst>
              <a:ext uri="{FF2B5EF4-FFF2-40B4-BE49-F238E27FC236}">
                <a16:creationId xmlns:a16="http://schemas.microsoft.com/office/drawing/2014/main" id="{94A98B35-375B-1819-CE2A-8C2C445F810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0306" y="4330545"/>
            <a:ext cx="8104470" cy="584200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[ondertitel]</a:t>
            </a:r>
          </a:p>
        </p:txBody>
      </p:sp>
      <p:sp>
        <p:nvSpPr>
          <p:cNvPr id="12" name="Tijdelijke aanduiding voor tekst 15">
            <a:extLst>
              <a:ext uri="{FF2B5EF4-FFF2-40B4-BE49-F238E27FC236}">
                <a16:creationId xmlns:a16="http://schemas.microsoft.com/office/drawing/2014/main" id="{839DC652-DEDD-7AEA-1CDB-EEE04E55D1D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0353" y="5965872"/>
            <a:ext cx="2221843" cy="58425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Cooper Lt BT" panose="0208050304030B020404" pitchFamily="18" charset="0"/>
              </a:defRPr>
            </a:lvl1pPr>
          </a:lstStyle>
          <a:p>
            <a:pPr lvl="0"/>
            <a:r>
              <a:rPr lang="nl-NL" dirty="0"/>
              <a:t>[datum]</a:t>
            </a:r>
          </a:p>
        </p:txBody>
      </p:sp>
    </p:spTree>
    <p:extLst>
      <p:ext uri="{BB962C8B-B14F-4D97-AF65-F5344CB8AC3E}">
        <p14:creationId xmlns:p14="http://schemas.microsoft.com/office/powerpoint/2010/main" val="2765403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11387784-1A9C-8D8F-8557-96F929ED8E2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82992" y="2006598"/>
            <a:ext cx="5545383" cy="4287600"/>
          </a:xfrm>
        </p:spPr>
        <p:txBody>
          <a:bodyPr>
            <a:normAutofit/>
          </a:bodyPr>
          <a:lstStyle>
            <a:lvl1pPr marL="457200" indent="-457200">
              <a:buClr>
                <a:schemeClr val="bg1">
                  <a:lumMod val="75000"/>
                </a:schemeClr>
              </a:buClr>
              <a:buFont typeface="+mj-lt"/>
              <a:buAutoNum type="arabicPeriod"/>
              <a:defRPr sz="2400">
                <a:latin typeface="+mj-lt"/>
              </a:defRPr>
            </a:lvl1pPr>
            <a:lvl2pPr>
              <a:defRPr sz="24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400">
                <a:latin typeface="+mj-lt"/>
              </a:defRPr>
            </a:lvl4pPr>
            <a:lvl5pPr>
              <a:defRPr sz="2400">
                <a:latin typeface="+mj-lt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1" name="Titel 10">
            <a:extLst>
              <a:ext uri="{FF2B5EF4-FFF2-40B4-BE49-F238E27FC236}">
                <a16:creationId xmlns:a16="http://schemas.microsoft.com/office/drawing/2014/main" id="{3952F1FC-3600-16B7-1FD2-E805D6E1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2991" y="901700"/>
            <a:ext cx="5545383" cy="1107996"/>
          </a:xfrm>
        </p:spPr>
        <p:txBody>
          <a:bodyPr wrap="square">
            <a:spAutoFit/>
          </a:bodyPr>
          <a:lstStyle/>
          <a:p>
            <a:r>
              <a:rPr lang="nl-NL" dirty="0"/>
              <a:t>Klik om stijl te bewerken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9E3B6CB-0BA3-C57E-345C-4DB984E318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" y="2137894"/>
            <a:ext cx="4720107" cy="4720107"/>
          </a:xfrm>
          <a:prstGeom prst="rect">
            <a:avLst/>
          </a:prstGeom>
        </p:spPr>
      </p:pic>
      <p:pic>
        <p:nvPicPr>
          <p:cNvPr id="8" name="Logo">
            <a:extLst>
              <a:ext uri="{FF2B5EF4-FFF2-40B4-BE49-F238E27FC236}">
                <a16:creationId xmlns:a16="http://schemas.microsoft.com/office/drawing/2014/main" id="{2538871D-F3B2-CE5A-292A-2737A84136D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0000" y="510292"/>
            <a:ext cx="1728000" cy="58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45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8214CE-2914-AABC-1FC7-658B39A367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D71F4C19-905F-16CB-DFC1-EC5145A739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00113" y="1809750"/>
            <a:ext cx="9540000" cy="42876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34FBDCF1-73B5-BA2F-CF21-7095B4245FF2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rechtsonder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9EDC4490-254F-A3CD-E1E5-8C4FCC511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9729F6B-8412-AC4C-F2A6-CB7A01359F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97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klein - 2 kolo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8214CE-2914-AABC-1FC7-658B39A367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D71F4C19-905F-16CB-DFC1-EC5145A739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00113" y="1626599"/>
            <a:ext cx="9540000" cy="4287600"/>
          </a:xfrm>
        </p:spPr>
        <p:txBody>
          <a:bodyPr numCol="2" spcCol="468000">
            <a:normAutofit/>
          </a:bodyPr>
          <a:lstStyle>
            <a:lvl1pPr marL="0" indent="0">
              <a:lnSpc>
                <a:spcPct val="112000"/>
              </a:lnSpc>
              <a:spcBef>
                <a:spcPts val="0"/>
              </a:spcBef>
              <a:buNone/>
              <a:defRPr sz="1200"/>
            </a:lvl1pPr>
            <a:lvl2pPr>
              <a:lnSpc>
                <a:spcPct val="112000"/>
              </a:lnSpc>
              <a:spcBef>
                <a:spcPts val="0"/>
              </a:spcBef>
              <a:defRPr sz="1200"/>
            </a:lvl2pPr>
            <a:lvl3pPr>
              <a:lnSpc>
                <a:spcPct val="112000"/>
              </a:lnSpc>
              <a:spcBef>
                <a:spcPts val="0"/>
              </a:spcBef>
              <a:defRPr sz="1200"/>
            </a:lvl3pPr>
            <a:lvl4pPr>
              <a:lnSpc>
                <a:spcPct val="112000"/>
              </a:lnSpc>
              <a:spcBef>
                <a:spcPts val="0"/>
              </a:spcBef>
              <a:defRPr sz="1200"/>
            </a:lvl4pPr>
            <a:lvl5pPr>
              <a:lnSpc>
                <a:spcPct val="112000"/>
              </a:lnSpc>
              <a:spcBef>
                <a:spcPts val="0"/>
              </a:spcBef>
              <a:defRPr sz="12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34FBDCF1-73B5-BA2F-CF21-7095B4245FF2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rechtsonder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D02CE955-AB00-7AE7-3A79-53D1BB303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509C9145-66C2-1E0F-37EA-53258FF1E9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17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686D88-BE89-4831-9B90-7D9EC10F0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901700"/>
            <a:ext cx="9422417" cy="553998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10E9875-161D-D875-D621-D1FBF154D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652493" cy="3969868"/>
          </a:xfrm>
        </p:spPr>
        <p:txBody>
          <a:bodyPr>
            <a:normAutofit/>
          </a:bodyPr>
          <a:lstStyle>
            <a:lvl1pPr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j-lt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1BDC9B8-A484-A5C8-3997-42D7E4031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69924" y="1825625"/>
            <a:ext cx="4652493" cy="3969868"/>
          </a:xfrm>
        </p:spPr>
        <p:txBody>
          <a:bodyPr>
            <a:normAutofit/>
          </a:bodyPr>
          <a:lstStyle>
            <a:lvl1pPr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j-lt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527F140-E89B-F499-401D-2DAD723D6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88DA-2B99-48E0-A5D8-C1B42E06451B}" type="slidenum">
              <a:rPr lang="nl-NL" smtClean="0"/>
              <a:t>‹nr.›</a:t>
            </a:fld>
            <a:endParaRPr lang="nl-NL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767A1E9-3F88-4F0D-BD5D-92E94F659FA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094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en afbeeldin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8E4099-0694-C524-03CE-0656BCE9B6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07888" y="765544"/>
            <a:ext cx="5018569" cy="5330455"/>
          </a:xfrm>
          <a:prstGeom prst="roundRect">
            <a:avLst>
              <a:gd name="adj" fmla="val 5791"/>
            </a:avLst>
          </a:prstGeom>
          <a:solidFill>
            <a:srgbClr val="F4D9DC"/>
          </a:solidFill>
          <a:ln>
            <a:noFill/>
          </a:ln>
        </p:spPr>
        <p:txBody>
          <a:bodyPr tIns="360000" anchor="t" anchorCtr="0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CCBD762-5884-7A00-9D82-7B15DC44D4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638115" y="6375004"/>
            <a:ext cx="360000" cy="184666"/>
          </a:xfrm>
        </p:spPr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9FC4AC9D-AABE-64F5-895E-CBC6C9D6BDFA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rechtsonder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5" name="Titel 7">
            <a:extLst>
              <a:ext uri="{FF2B5EF4-FFF2-40B4-BE49-F238E27FC236}">
                <a16:creationId xmlns:a16="http://schemas.microsoft.com/office/drawing/2014/main" id="{02029F12-835A-7674-1418-0103C1423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123" y="822923"/>
            <a:ext cx="5018568" cy="1030288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16" name="Tijdelijke aanduiding voor tekst 8">
            <a:extLst>
              <a:ext uri="{FF2B5EF4-FFF2-40B4-BE49-F238E27FC236}">
                <a16:creationId xmlns:a16="http://schemas.microsoft.com/office/drawing/2014/main" id="{4FDC1ACC-7E36-50AC-E0B8-7C9882B7A2A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72122" y="1972273"/>
            <a:ext cx="5018568" cy="297105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6000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en afbeeldin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FB6C9DFA-51F2-9A14-4371-2BC452EA8D5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839788" y="712382"/>
            <a:ext cx="5018569" cy="5330455"/>
          </a:xfrm>
          <a:prstGeom prst="roundRect">
            <a:avLst>
              <a:gd name="adj" fmla="val 5791"/>
            </a:avLst>
          </a:prstGeom>
          <a:solidFill>
            <a:srgbClr val="F4D9DC"/>
          </a:solidFill>
          <a:ln>
            <a:noFill/>
          </a:ln>
        </p:spPr>
        <p:txBody>
          <a:bodyPr tIns="360000" anchor="t" anchorCtr="0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NL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53328D32-D514-0893-242F-AE37AA33EE2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0B2B25DC-E81D-39AB-54C1-99089AA8E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7888" y="660400"/>
            <a:ext cx="5018568" cy="1030288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9C846342-5708-F691-55DC-8890FD1295B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07887" y="1809750"/>
            <a:ext cx="5018568" cy="297105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4121D0CB-2473-F073-E195-3D2F277A74AA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rechtsonder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10967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 en vorm-blok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5B9F8765-6DF2-38D1-F58D-A1C4E97D5D32}"/>
              </a:ext>
            </a:extLst>
          </p:cNvPr>
          <p:cNvSpPr txBox="1"/>
          <p:nvPr userDrawn="1"/>
        </p:nvSpPr>
        <p:spPr>
          <a:xfrm>
            <a:off x="12317128" y="0"/>
            <a:ext cx="2794535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hier huisstijlvormen te plaatsen (per kader):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een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die goed past bij de kaderachtergrond en kopieer de vorm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pagina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1" name="Tijdelijke aanduiding voor tekst 8">
            <a:extLst>
              <a:ext uri="{FF2B5EF4-FFF2-40B4-BE49-F238E27FC236}">
                <a16:creationId xmlns:a16="http://schemas.microsoft.com/office/drawing/2014/main" id="{83D14173-2CD4-890E-EE80-8638CC9F406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00113" y="1809750"/>
            <a:ext cx="6257771" cy="39878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14" name="Tijdelijke aanduiding voor dianummer 13">
            <a:extLst>
              <a:ext uri="{FF2B5EF4-FFF2-40B4-BE49-F238E27FC236}">
                <a16:creationId xmlns:a16="http://schemas.microsoft.com/office/drawing/2014/main" id="{C0B807FF-4407-BC93-D943-1B6AF316655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B0FF9C61-FA47-4C8A-128D-7B90B2103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901700"/>
            <a:ext cx="6257771" cy="553998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NL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AAF971B3-DD08-A737-430D-E5CD90CA7E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18507" y="-935"/>
            <a:ext cx="2285999" cy="2285999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E60B8CA3-D0E8-D4AE-7886-1141CA324F2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02264" y="0"/>
            <a:ext cx="2285998" cy="2285998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DB0AB541-F90D-30FF-9532-3A02CE96CB5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19477" y="2285994"/>
            <a:ext cx="2284130" cy="228413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E78E047D-626E-DAC7-A4F0-B4B59F6485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01141" y="2279107"/>
            <a:ext cx="2287769" cy="2287769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C2F0633E-0B18-A3A1-0886-A69CEDD85A75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17012" y="4563547"/>
            <a:ext cx="2294453" cy="2294453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14DCEC65-39BC-BB32-62EE-CC724E43164B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903607" y="4566171"/>
            <a:ext cx="2294971" cy="229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242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en en vor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5B9F8765-6DF2-38D1-F58D-A1C4E97D5D32}"/>
              </a:ext>
            </a:extLst>
          </p:cNvPr>
          <p:cNvSpPr txBox="1"/>
          <p:nvPr userDrawn="1"/>
        </p:nvSpPr>
        <p:spPr>
          <a:xfrm>
            <a:off x="12317128" y="0"/>
            <a:ext cx="2794535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hier huisstijlvormen te plaatsen (per kader):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een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die goed past bij de kaderachtergrond en kopieer de vorm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pagina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5" name="Tijdelijke aanduiding voor afbeelding 14">
            <a:extLst>
              <a:ext uri="{FF2B5EF4-FFF2-40B4-BE49-F238E27FC236}">
                <a16:creationId xmlns:a16="http://schemas.microsoft.com/office/drawing/2014/main" id="{256A5361-A3AF-B2EF-BDAF-DA4B1D0942D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3425825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6" name="Tijdelijke aanduiding voor afbeelding 14">
            <a:extLst>
              <a:ext uri="{FF2B5EF4-FFF2-40B4-BE49-F238E27FC236}">
                <a16:creationId xmlns:a16="http://schemas.microsoft.com/office/drawing/2014/main" id="{6A7F7F4C-9087-19A8-C61D-C357C5ABA7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53200" y="-4881"/>
            <a:ext cx="5338800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7" name="Tijdelijke aanduiding voor afbeelding 14">
            <a:extLst>
              <a:ext uri="{FF2B5EF4-FFF2-40B4-BE49-F238E27FC236}">
                <a16:creationId xmlns:a16="http://schemas.microsoft.com/office/drawing/2014/main" id="{15C20B14-51AE-DD04-FBC8-D93D4D887DA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3427200"/>
            <a:ext cx="5338800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8" name="Tijdelijke aanduiding voor afbeelding 14">
            <a:extLst>
              <a:ext uri="{FF2B5EF4-FFF2-40B4-BE49-F238E27FC236}">
                <a16:creationId xmlns:a16="http://schemas.microsoft.com/office/drawing/2014/main" id="{59EC7349-D9E4-0C14-D6F9-8CBD597B769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66175" y="3427200"/>
            <a:ext cx="3425825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nl-NL"/>
              <a:t>Klik op het pictogram als u een afbeelding wilt toevoegen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DEF692E1-B0B6-874D-22C6-4E2CE8F3B6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30754" y="6681"/>
            <a:ext cx="3422319" cy="3422319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D10B13FF-1F7E-1657-6683-C0C5677A1C8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38799" y="3435681"/>
            <a:ext cx="3422319" cy="342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31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D71F4C19-905F-16CB-DFC1-EC5145A739E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78743" y="1542228"/>
            <a:ext cx="7712810" cy="3310079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1pPr>
            <a:lvl2pPr marL="4572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2pPr>
            <a:lvl3pPr marL="9144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3pPr>
            <a:lvl4pPr marL="13716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4pPr>
            <a:lvl5pPr marL="18288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5pPr>
          </a:lstStyle>
          <a:p>
            <a:pPr lvl="0"/>
            <a:r>
              <a:rPr lang="nl-NL" dirty="0"/>
              <a:t>[quote]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8214CE-2914-AABC-1FC7-658B39A367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34FBDCF1-73B5-BA2F-CF21-7095B4245FF2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rechtsonder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49174CDC-8052-FFBA-877F-942B35AB9F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  <p:pic>
        <p:nvPicPr>
          <p:cNvPr id="6" name="Logo">
            <a:extLst>
              <a:ext uri="{FF2B5EF4-FFF2-40B4-BE49-F238E27FC236}">
                <a16:creationId xmlns:a16="http://schemas.microsoft.com/office/drawing/2014/main" id="{F735F1B6-FD39-5B14-05FC-B5EC9A754A8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0000" y="510292"/>
            <a:ext cx="1728000" cy="58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50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pp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0F3CBD7B-4E02-DC08-0627-028D8E2F2C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BF84485D-D36B-47FA-E030-96B8CFBD8FF7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links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B6C3B928-45CC-1139-BCEA-69F47ED8F4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62600" y="901700"/>
            <a:ext cx="5638800" cy="553998"/>
          </a:xfrm>
        </p:spPr>
        <p:txBody>
          <a:bodyPr/>
          <a:lstStyle>
            <a:lvl1pPr>
              <a:defRPr/>
            </a:lvl1pPr>
          </a:lstStyle>
          <a:p>
            <a:r>
              <a:rPr lang="nl-NL" dirty="0"/>
              <a:t>[titel]</a:t>
            </a:r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4F07B35C-E7A5-73EB-7FE1-840DF1C52B3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02275" y="1578688"/>
            <a:ext cx="5715000" cy="1008062"/>
          </a:xfrm>
          <a:prstGeom prst="roundRect">
            <a:avLst>
              <a:gd name="adj" fmla="val 8163"/>
            </a:avLst>
          </a:prstGeom>
          <a:solidFill>
            <a:schemeClr val="accent2">
              <a:lumMod val="10000"/>
              <a:lumOff val="90000"/>
            </a:schemeClr>
          </a:solidFill>
        </p:spPr>
        <p:txBody>
          <a:bodyPr lIns="1296000" rIns="180000" anchor="ctr" anchorCtr="0">
            <a:no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11" name="Tijdelijke aanduiding voor afbeelding 10">
            <a:extLst>
              <a:ext uri="{FF2B5EF4-FFF2-40B4-BE49-F238E27FC236}">
                <a16:creationId xmlns:a16="http://schemas.microsoft.com/office/drawing/2014/main" id="{546C9DEF-02B6-6394-986C-51709E0BFCD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670596" y="1686719"/>
            <a:ext cx="874504" cy="79200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nl-NL" dirty="0"/>
              <a:t>icon</a:t>
            </a:r>
          </a:p>
        </p:txBody>
      </p:sp>
      <p:sp>
        <p:nvSpPr>
          <p:cNvPr id="12" name="Tijdelijke aanduiding voor tekst 8">
            <a:extLst>
              <a:ext uri="{FF2B5EF4-FFF2-40B4-BE49-F238E27FC236}">
                <a16:creationId xmlns:a16="http://schemas.microsoft.com/office/drawing/2014/main" id="{F4EC8C2E-FF8E-A6A4-5B04-CDF621D85DC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502275" y="2840077"/>
            <a:ext cx="5715000" cy="1008062"/>
          </a:xfrm>
          <a:prstGeom prst="roundRect">
            <a:avLst>
              <a:gd name="adj" fmla="val 8163"/>
            </a:avLst>
          </a:prstGeom>
          <a:solidFill>
            <a:schemeClr val="accent2">
              <a:lumMod val="10000"/>
              <a:lumOff val="90000"/>
            </a:schemeClr>
          </a:solidFill>
        </p:spPr>
        <p:txBody>
          <a:bodyPr lIns="1296000" rIns="180000" anchor="ctr" anchorCtr="0">
            <a:no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4" name="Tijdelijke aanduiding voor tekst 8">
            <a:extLst>
              <a:ext uri="{FF2B5EF4-FFF2-40B4-BE49-F238E27FC236}">
                <a16:creationId xmlns:a16="http://schemas.microsoft.com/office/drawing/2014/main" id="{64DCBBF4-CBEC-FDAF-5F3B-12AC37FADAA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02275" y="4101466"/>
            <a:ext cx="5715000" cy="1008062"/>
          </a:xfrm>
          <a:prstGeom prst="roundRect">
            <a:avLst>
              <a:gd name="adj" fmla="val 8163"/>
            </a:avLst>
          </a:prstGeom>
          <a:solidFill>
            <a:schemeClr val="accent2">
              <a:lumMod val="10000"/>
              <a:lumOff val="90000"/>
            </a:schemeClr>
          </a:solidFill>
        </p:spPr>
        <p:txBody>
          <a:bodyPr lIns="1296000" rIns="180000" anchor="ctr" anchorCtr="0">
            <a:no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afbeelding 10">
            <a:extLst>
              <a:ext uri="{FF2B5EF4-FFF2-40B4-BE49-F238E27FC236}">
                <a16:creationId xmlns:a16="http://schemas.microsoft.com/office/drawing/2014/main" id="{36758B46-503D-FB72-F122-FC14CF75924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658748" y="4209497"/>
            <a:ext cx="886352" cy="79200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nl-NL" dirty="0"/>
              <a:t>icon</a:t>
            </a:r>
          </a:p>
        </p:txBody>
      </p:sp>
      <p:sp>
        <p:nvSpPr>
          <p:cNvPr id="16" name="Tijdelijke aanduiding voor tekst 8">
            <a:extLst>
              <a:ext uri="{FF2B5EF4-FFF2-40B4-BE49-F238E27FC236}">
                <a16:creationId xmlns:a16="http://schemas.microsoft.com/office/drawing/2014/main" id="{93D2FE1D-B7AC-B75D-8293-1C1F3ADBA5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02275" y="5362856"/>
            <a:ext cx="5715000" cy="1008062"/>
          </a:xfrm>
          <a:prstGeom prst="roundRect">
            <a:avLst>
              <a:gd name="adj" fmla="val 8163"/>
            </a:avLst>
          </a:prstGeom>
          <a:solidFill>
            <a:schemeClr val="accent2">
              <a:lumMod val="10000"/>
              <a:lumOff val="90000"/>
            </a:schemeClr>
          </a:solidFill>
        </p:spPr>
        <p:txBody>
          <a:bodyPr lIns="1296000" rIns="180000" anchor="ctr" anchorCtr="0">
            <a:no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7" name="Tijdelijke aanduiding voor afbeelding 10">
            <a:extLst>
              <a:ext uri="{FF2B5EF4-FFF2-40B4-BE49-F238E27FC236}">
                <a16:creationId xmlns:a16="http://schemas.microsoft.com/office/drawing/2014/main" id="{230CE660-38CB-7751-DD66-1F4F15A017B6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658748" y="5470887"/>
            <a:ext cx="886352" cy="79200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nl-NL" dirty="0"/>
              <a:t>icon</a:t>
            </a:r>
          </a:p>
        </p:txBody>
      </p:sp>
      <p:sp>
        <p:nvSpPr>
          <p:cNvPr id="2" name="Tijdelijke aanduiding voor afbeelding 10">
            <a:extLst>
              <a:ext uri="{FF2B5EF4-FFF2-40B4-BE49-F238E27FC236}">
                <a16:creationId xmlns:a16="http://schemas.microsoft.com/office/drawing/2014/main" id="{7F0ECBE5-06A9-283B-0AE8-D046347B8914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658748" y="2948108"/>
            <a:ext cx="874504" cy="792000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nl-NL" dirty="0"/>
              <a:t>icon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12A9EE8A-5F9B-7080-01C8-5E7132F7B6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800172"/>
            <a:ext cx="4611472" cy="4602587"/>
          </a:xfrm>
          <a:prstGeom prst="rect">
            <a:avLst/>
          </a:prstGeom>
        </p:spPr>
      </p:pic>
      <p:pic>
        <p:nvPicPr>
          <p:cNvPr id="4" name="Logo">
            <a:extLst>
              <a:ext uri="{FF2B5EF4-FFF2-40B4-BE49-F238E27FC236}">
                <a16:creationId xmlns:a16="http://schemas.microsoft.com/office/drawing/2014/main" id="{EF2E285B-F244-A22E-7F24-8783419E890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0000" y="510292"/>
            <a:ext cx="1728000" cy="58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675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C32D3B33-F547-A729-3BD4-B54118CA12B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9F96FDB8-90F8-8E3A-EE13-D1385A791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539949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7D1969A5-A398-7E16-ECF7-BFB3F16D194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 err="1">
              <a:solidFill>
                <a:schemeClr val="bg1"/>
              </a:solidFill>
            </a:endParaRPr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66EE441F-77FB-75AD-6B1A-0F17F6DDA10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5" name="Afbeelding 4" descr="Afbeelding met zwart, duisternis&#10;&#10;Automatisch gegenereerde beschrijving">
            <a:extLst>
              <a:ext uri="{FF2B5EF4-FFF2-40B4-BE49-F238E27FC236}">
                <a16:creationId xmlns:a16="http://schemas.microsoft.com/office/drawing/2014/main" id="{1D03909B-CFF5-7B12-9FC6-6A6CF44876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36224" y="2698432"/>
            <a:ext cx="4281714" cy="146113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431A78B4-DD8B-CED3-9390-FF735F89D22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11685" y="4977685"/>
            <a:ext cx="1880315" cy="1880315"/>
          </a:xfrm>
          <a:prstGeom prst="rect">
            <a:avLst/>
          </a:prstGeom>
        </p:spPr>
      </p:pic>
      <p:sp>
        <p:nvSpPr>
          <p:cNvPr id="8" name="Ovaal 7">
            <a:extLst>
              <a:ext uri="{FF2B5EF4-FFF2-40B4-BE49-F238E27FC236}">
                <a16:creationId xmlns:a16="http://schemas.microsoft.com/office/drawing/2014/main" id="{20F142C1-5C23-3B73-5E6A-3A31855F59C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38175" y="1106250"/>
            <a:ext cx="4645500" cy="46455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 err="1">
              <a:solidFill>
                <a:schemeClr val="bg1"/>
              </a:solidFill>
            </a:endParaRPr>
          </a:p>
        </p:txBody>
      </p:sp>
      <p:sp>
        <p:nvSpPr>
          <p:cNvPr id="15" name="Tijdelijke aanduiding voor inhoud 14">
            <a:extLst>
              <a:ext uri="{FF2B5EF4-FFF2-40B4-BE49-F238E27FC236}">
                <a16:creationId xmlns:a16="http://schemas.microsoft.com/office/drawing/2014/main" id="{FDFC43D0-75D8-1FAE-58A3-B4E13448EB43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66483" y="2871957"/>
            <a:ext cx="5067300" cy="914400"/>
          </a:xfrm>
        </p:spPr>
        <p:txBody>
          <a:bodyPr>
            <a:normAutofit/>
          </a:bodyPr>
          <a:lstStyle>
            <a:lvl1pPr algn="ctr">
              <a:defRPr sz="1800"/>
            </a:lvl1pPr>
          </a:lstStyle>
          <a:p>
            <a:pPr lvl="0"/>
            <a:r>
              <a:rPr lang="en-GB" dirty="0" err="1"/>
              <a:t>Voeg</a:t>
            </a:r>
            <a:r>
              <a:rPr lang="en-GB" dirty="0"/>
              <a:t> </a:t>
            </a:r>
            <a:r>
              <a:rPr lang="en-GB" dirty="0" err="1"/>
              <a:t>hier</a:t>
            </a:r>
            <a:r>
              <a:rPr lang="en-GB" dirty="0"/>
              <a:t> de </a:t>
            </a:r>
          </a:p>
          <a:p>
            <a:pPr lvl="0"/>
            <a:r>
              <a:rPr lang="en-GB" dirty="0" err="1"/>
              <a:t>afbeelding</a:t>
            </a:r>
            <a:r>
              <a:rPr lang="en-GB" dirty="0"/>
              <a:t> van de partner toe</a:t>
            </a:r>
            <a:endParaRPr lang="nl-NL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BEE6D581-5BF2-26FE-8B53-8CC47BC9FFC7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 err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69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>
            <a:extLst>
              <a:ext uri="{FF2B5EF4-FFF2-40B4-BE49-F238E27FC236}">
                <a16:creationId xmlns:a16="http://schemas.microsoft.com/office/drawing/2014/main" id="{71AA2195-3BB3-6E88-1D7C-DAFD5067176E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rechtsonder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AC3AD2EE-DF8A-7E2B-4D7D-4320319B00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0000" y="510292"/>
            <a:ext cx="1728000" cy="58968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2C60D9CA-EB49-A582-53B5-846A965F1E4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C054AA3-B848-E889-B39C-CB90E6035AA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0000" y="1433623"/>
            <a:ext cx="8144775" cy="2758635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660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[</a:t>
            </a:r>
            <a:r>
              <a:rPr lang="en-GB" dirty="0" err="1"/>
              <a:t>titel</a:t>
            </a:r>
            <a:r>
              <a:rPr lang="en-GB" dirty="0"/>
              <a:t>]</a:t>
            </a:r>
            <a:endParaRPr lang="en-NL" dirty="0"/>
          </a:p>
        </p:txBody>
      </p:sp>
      <p:sp>
        <p:nvSpPr>
          <p:cNvPr id="7" name="Ondertitel 2">
            <a:extLst>
              <a:ext uri="{FF2B5EF4-FFF2-40B4-BE49-F238E27FC236}">
                <a16:creationId xmlns:a16="http://schemas.microsoft.com/office/drawing/2014/main" id="{501B8DBE-BB73-AC27-CA33-875C2353603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50353" y="5502779"/>
            <a:ext cx="8144775" cy="58425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latin typeface="Cooper Lt BT" panose="0208050304030B0204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[naam]</a:t>
            </a:r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6FA6C80D-8DE6-ADAB-C7BA-07AFD945F0F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0306" y="4330545"/>
            <a:ext cx="8104470" cy="584200"/>
          </a:xfrm>
        </p:spPr>
        <p:txBody>
          <a:bodyPr/>
          <a:lstStyle>
            <a:lvl1pPr marL="0" indent="0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nl-NL" dirty="0"/>
              <a:t>[ondertitel]</a:t>
            </a:r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E3E24751-2E07-7697-543D-BC17DE7BA63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0353" y="5965872"/>
            <a:ext cx="2221843" cy="58425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Cooper Lt BT" panose="0208050304030B020404" pitchFamily="18" charset="0"/>
              </a:defRPr>
            </a:lvl1pPr>
          </a:lstStyle>
          <a:p>
            <a:pPr lvl="0"/>
            <a:r>
              <a:rPr lang="nl-NL" dirty="0"/>
              <a:t>[datum]</a:t>
            </a:r>
          </a:p>
        </p:txBody>
      </p:sp>
    </p:spTree>
    <p:extLst>
      <p:ext uri="{BB962C8B-B14F-4D97-AF65-F5344CB8AC3E}">
        <p14:creationId xmlns:p14="http://schemas.microsoft.com/office/powerpoint/2010/main" val="12444587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7CB05-DF60-5C73-2332-1456CCF023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3326" y="1219200"/>
            <a:ext cx="6566873" cy="2232391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[titel 1]</a:t>
            </a:r>
            <a:endParaRPr lang="en-NL" dirty="0"/>
          </a:p>
        </p:txBody>
      </p:sp>
      <p:sp>
        <p:nvSpPr>
          <p:cNvPr id="4" name="Ondertitel 2">
            <a:extLst>
              <a:ext uri="{FF2B5EF4-FFF2-40B4-BE49-F238E27FC236}">
                <a16:creationId xmlns:a16="http://schemas.microsoft.com/office/drawing/2014/main" id="{B873B73A-1A14-C1D5-2D89-25F18DB04E8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3326" y="4759850"/>
            <a:ext cx="6566873" cy="58425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latin typeface="Cooper Lt BT" panose="0208050304030B0204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Ondertitel[ondertitel of datum]</a:t>
            </a:r>
          </a:p>
        </p:txBody>
      </p:sp>
      <p:sp>
        <p:nvSpPr>
          <p:cNvPr id="14" name="Tijdelijke aanduiding voor tekst 13">
            <a:extLst>
              <a:ext uri="{FF2B5EF4-FFF2-40B4-BE49-F238E27FC236}">
                <a16:creationId xmlns:a16="http://schemas.microsoft.com/office/drawing/2014/main" id="{FD1BCABA-47E0-A310-F24B-7453565F07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22713" y="3513068"/>
            <a:ext cx="6566400" cy="1107996"/>
          </a:xfrm>
        </p:spPr>
        <p:txBody>
          <a:bodyPr>
            <a:spAutoFit/>
          </a:bodyPr>
          <a:lstStyle>
            <a:lvl1pPr marL="0" indent="0">
              <a:buNone/>
              <a:defRPr sz="72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[titel 2]</a:t>
            </a:r>
          </a:p>
        </p:txBody>
      </p:sp>
      <p:sp>
        <p:nvSpPr>
          <p:cNvPr id="12" name="Tijdelijke aanduiding voor afbeelding 11">
            <a:extLst>
              <a:ext uri="{FF2B5EF4-FFF2-40B4-BE49-F238E27FC236}">
                <a16:creationId xmlns:a16="http://schemas.microsoft.com/office/drawing/2014/main" id="{3721FC4A-C6B8-F27F-946C-C457AE2883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3411767" cy="6858000"/>
          </a:xfrm>
          <a:custGeom>
            <a:avLst/>
            <a:gdLst>
              <a:gd name="connsiteX0" fmla="*/ 7826 w 3411767"/>
              <a:gd name="connsiteY0" fmla="*/ 0 h 6858000"/>
              <a:gd name="connsiteX1" fmla="*/ 3411767 w 3411767"/>
              <a:gd name="connsiteY1" fmla="*/ 3429000 h 6858000"/>
              <a:gd name="connsiteX2" fmla="*/ 7826 w 3411767"/>
              <a:gd name="connsiteY2" fmla="*/ 6858000 h 6858000"/>
              <a:gd name="connsiteX3" fmla="*/ 0 w 3411767"/>
              <a:gd name="connsiteY3" fmla="*/ 6850116 h 6858000"/>
              <a:gd name="connsiteX4" fmla="*/ 0 w 3411767"/>
              <a:gd name="connsiteY4" fmla="*/ 78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11767" h="6858000">
                <a:moveTo>
                  <a:pt x="7826" y="0"/>
                </a:moveTo>
                <a:lnTo>
                  <a:pt x="3411767" y="3429000"/>
                </a:lnTo>
                <a:lnTo>
                  <a:pt x="7826" y="6858000"/>
                </a:lnTo>
                <a:lnTo>
                  <a:pt x="0" y="6850116"/>
                </a:lnTo>
                <a:lnTo>
                  <a:pt x="0" y="7884"/>
                </a:lnTo>
                <a:close/>
              </a:path>
            </a:pathLst>
          </a:custGeom>
          <a:solidFill>
            <a:schemeClr val="accent2">
              <a:lumMod val="10000"/>
              <a:lumOff val="90000"/>
            </a:schemeClr>
          </a:solidFill>
        </p:spPr>
        <p:txBody>
          <a:bodyPr wrap="square" lIns="108000" bIns="1476000" anchor="ctr" anchorCtr="0">
            <a:noAutofit/>
          </a:bodyPr>
          <a:lstStyle>
            <a:lvl1pPr marL="0" indent="0">
              <a:buFontTx/>
              <a:buNone/>
              <a:defRPr sz="1600"/>
            </a:lvl1pPr>
          </a:lstStyle>
          <a:p>
            <a:endParaRPr lang="nl-NL" dirty="0"/>
          </a:p>
        </p:txBody>
      </p:sp>
      <p:pic>
        <p:nvPicPr>
          <p:cNvPr id="5" name="Logo">
            <a:extLst>
              <a:ext uri="{FF2B5EF4-FFF2-40B4-BE49-F238E27FC236}">
                <a16:creationId xmlns:a16="http://schemas.microsoft.com/office/drawing/2014/main" id="{E56B361B-B13A-16AB-9DAB-8FC5CE4BB6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71500" y="481717"/>
            <a:ext cx="1728000" cy="58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4739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en en vor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5B9F8765-6DF2-38D1-F58D-A1C4E97D5D32}"/>
              </a:ext>
            </a:extLst>
          </p:cNvPr>
          <p:cNvSpPr txBox="1"/>
          <p:nvPr userDrawn="1"/>
        </p:nvSpPr>
        <p:spPr>
          <a:xfrm>
            <a:off x="12317128" y="0"/>
            <a:ext cx="2794535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hier huisstijlvormen te plaatsen (per kader):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een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die goed past bij de kaderachtergrond en kopieer de vorm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pagina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5" name="Tijdelijke aanduiding voor afbeelding 14">
            <a:extLst>
              <a:ext uri="{FF2B5EF4-FFF2-40B4-BE49-F238E27FC236}">
                <a16:creationId xmlns:a16="http://schemas.microsoft.com/office/drawing/2014/main" id="{256A5361-A3AF-B2EF-BDAF-DA4B1D0942D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3425825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6" name="Tijdelijke aanduiding voor afbeelding 14">
            <a:extLst>
              <a:ext uri="{FF2B5EF4-FFF2-40B4-BE49-F238E27FC236}">
                <a16:creationId xmlns:a16="http://schemas.microsoft.com/office/drawing/2014/main" id="{6A7F7F4C-9087-19A8-C61D-C357C5ABA7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53200" y="-4881"/>
            <a:ext cx="5338800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7" name="Tijdelijke aanduiding voor afbeelding 14">
            <a:extLst>
              <a:ext uri="{FF2B5EF4-FFF2-40B4-BE49-F238E27FC236}">
                <a16:creationId xmlns:a16="http://schemas.microsoft.com/office/drawing/2014/main" id="{15C20B14-51AE-DD04-FBC8-D93D4D887DA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3427200"/>
            <a:ext cx="5338800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8" name="Tijdelijke aanduiding voor afbeelding 14">
            <a:extLst>
              <a:ext uri="{FF2B5EF4-FFF2-40B4-BE49-F238E27FC236}">
                <a16:creationId xmlns:a16="http://schemas.microsoft.com/office/drawing/2014/main" id="{59EC7349-D9E4-0C14-D6F9-8CBD597B769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66175" y="3427200"/>
            <a:ext cx="3425825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C98EEACF-EFAF-96BD-919F-35795F14ED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38799" y="3422319"/>
            <a:ext cx="3435681" cy="343568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218C0DF-6B04-9D21-9920-A28E4F5981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16745" y="-15803"/>
            <a:ext cx="3435681" cy="343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9492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D71F4C19-905F-16CB-DFC1-EC5145A739E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278743" y="1542228"/>
            <a:ext cx="7712810" cy="3310079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1pPr>
            <a:lvl2pPr marL="4572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2pPr>
            <a:lvl3pPr marL="9144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3pPr>
            <a:lvl4pPr marL="13716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4pPr>
            <a:lvl5pPr marL="18288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5pPr>
          </a:lstStyle>
          <a:p>
            <a:pPr lvl="0"/>
            <a:r>
              <a:rPr lang="nl-NL" dirty="0"/>
              <a:t>[quote]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8214CE-2914-AABC-1FC7-658B39A367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34FBDCF1-73B5-BA2F-CF21-7095B4245FF2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rechtsonder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127F536F-B51A-8D36-F0DE-C5DB140686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  <p:pic>
        <p:nvPicPr>
          <p:cNvPr id="7" name="Logo">
            <a:extLst>
              <a:ext uri="{FF2B5EF4-FFF2-40B4-BE49-F238E27FC236}">
                <a16:creationId xmlns:a16="http://schemas.microsoft.com/office/drawing/2014/main" id="{BB5098CC-1014-CBD4-5381-42045D0F149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0000" y="510292"/>
            <a:ext cx="1728000" cy="58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4260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sen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5A946707-9F36-2CA7-BA77-E730397F0AAA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522381" y="-6538"/>
            <a:ext cx="7669619" cy="6864537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txBody>
          <a:bodyPr tIns="360000" anchor="t" anchorCtr="0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D62976FA-3DAF-2CC5-B631-AE73A38B9CC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76045" y="6370918"/>
            <a:ext cx="360000" cy="18466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BB34A02B-BFFA-A885-2477-10F9028A17BF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over het tekstdeel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CB0E648-8ABB-7D43-2D05-23D0A312BE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9944" y="1800225"/>
            <a:ext cx="3547270" cy="401955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CEED97D7-B613-8457-6DD7-9845D6D9A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944" y="660400"/>
            <a:ext cx="3547270" cy="10302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8632936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sche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38BBE2B1-E710-785E-AD2E-2DC622062D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3620CD77-6FD8-B9DB-73E9-6A75BD5D8D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00000" y="726962"/>
            <a:ext cx="10515860" cy="276999"/>
          </a:xfrm>
        </p:spPr>
        <p:txBody>
          <a:bodyPr/>
          <a:lstStyle>
            <a:lvl1pPr>
              <a:defRPr sz="2000">
                <a:latin typeface="+mn-lt"/>
              </a:defRPr>
            </a:lvl1pPr>
          </a:lstStyle>
          <a:p>
            <a:r>
              <a:rPr lang="nl-NL" dirty="0"/>
              <a:t>[Gebruik deze dia als sectiescheider]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009C80A9-D8F6-0496-BB6B-3C751A9FC5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  <p:sp>
        <p:nvSpPr>
          <p:cNvPr id="6" name="Tijdelijke aanduiding voor tekst 8">
            <a:extLst>
              <a:ext uri="{FF2B5EF4-FFF2-40B4-BE49-F238E27FC236}">
                <a16:creationId xmlns:a16="http://schemas.microsoft.com/office/drawing/2014/main" id="{4D47FE1F-C2EC-4370-2154-CAA9FEB42C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00000" y="2820959"/>
            <a:ext cx="7712810" cy="3310079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defRPr sz="40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2pPr>
            <a:lvl3pPr marL="9144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3pPr>
            <a:lvl4pPr marL="13716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4pPr>
            <a:lvl5pPr marL="18288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5pPr>
          </a:lstStyle>
          <a:p>
            <a:pPr lvl="0"/>
            <a:r>
              <a:rPr lang="nl-NL" dirty="0"/>
              <a:t>[Titel]</a:t>
            </a:r>
          </a:p>
        </p:txBody>
      </p:sp>
    </p:spTree>
    <p:extLst>
      <p:ext uri="{BB962C8B-B14F-4D97-AF65-F5344CB8AC3E}">
        <p14:creationId xmlns:p14="http://schemas.microsoft.com/office/powerpoint/2010/main" val="21677685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ddi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ps">
            <a:extLst>
              <a:ext uri="{FF2B5EF4-FFF2-40B4-BE49-F238E27FC236}">
                <a16:creationId xmlns:a16="http://schemas.microsoft.com/office/drawing/2014/main" id="{CF4BFBB2-A9DF-6ED0-B6DE-D72DE6A0263B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links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0B68CAB0-07A3-F472-F8E5-B4B58ED251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2602423"/>
            <a:ext cx="4825119" cy="1646572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451AAA51-25AB-ECAE-D3D9-8A9E96BD409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28382" y="5841634"/>
            <a:ext cx="2253211" cy="751773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CF2E618E-E055-424C-CA81-DF8A45DF4D6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58315" y="2268456"/>
            <a:ext cx="2285999" cy="2285999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553FFCF-056A-BD7B-9674-1B3A1F74152A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270601" y="2500"/>
            <a:ext cx="2278673" cy="2286934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AE5603BF-9608-A171-78EE-5C2D3DA68A9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5830" y="2288500"/>
            <a:ext cx="2294453" cy="2294453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C6C3EAE3-3DF1-83A1-B6E0-7B006083EE52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-34519" y="4528206"/>
            <a:ext cx="2311830" cy="2329813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A1983F7C-C190-F9F8-C12C-4AC8143C53B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-34519" y="-6610"/>
            <a:ext cx="2301829" cy="2303932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5DD4B32C-A470-465F-617B-20C5688E40D6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266646" y="4529232"/>
            <a:ext cx="2278673" cy="232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7633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7CB05-DF60-5C73-2332-1456CCF023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3326" y="1219200"/>
            <a:ext cx="6566873" cy="2232391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[titel 1]</a:t>
            </a:r>
            <a:endParaRPr lang="en-NL" dirty="0"/>
          </a:p>
        </p:txBody>
      </p:sp>
      <p:sp>
        <p:nvSpPr>
          <p:cNvPr id="4" name="Ondertitel 2">
            <a:extLst>
              <a:ext uri="{FF2B5EF4-FFF2-40B4-BE49-F238E27FC236}">
                <a16:creationId xmlns:a16="http://schemas.microsoft.com/office/drawing/2014/main" id="{B873B73A-1A14-C1D5-2D89-25F18DB04E8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3326" y="4759850"/>
            <a:ext cx="6566873" cy="58425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latin typeface="Cooper Lt BT" panose="0208050304030B0204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Ondertitel[ondertitel of datum]</a:t>
            </a:r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4D51728D-5A12-961E-7E87-3F5FAE0B71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83768" y="510292"/>
            <a:ext cx="1728000" cy="589680"/>
          </a:xfrm>
          <a:prstGeom prst="rect">
            <a:avLst/>
          </a:prstGeom>
        </p:spPr>
      </p:pic>
      <p:sp>
        <p:nvSpPr>
          <p:cNvPr id="14" name="Tijdelijke aanduiding voor tekst 13">
            <a:extLst>
              <a:ext uri="{FF2B5EF4-FFF2-40B4-BE49-F238E27FC236}">
                <a16:creationId xmlns:a16="http://schemas.microsoft.com/office/drawing/2014/main" id="{FD1BCABA-47E0-A310-F24B-7453565F07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22713" y="3513068"/>
            <a:ext cx="6566400" cy="1107996"/>
          </a:xfrm>
        </p:spPr>
        <p:txBody>
          <a:bodyPr>
            <a:spAutoFit/>
          </a:bodyPr>
          <a:lstStyle>
            <a:lvl1pPr marL="0" indent="0">
              <a:buNone/>
              <a:defRPr sz="72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[titel 2]</a:t>
            </a:r>
          </a:p>
        </p:txBody>
      </p:sp>
      <p:sp>
        <p:nvSpPr>
          <p:cNvPr id="12" name="Tijdelijke aanduiding voor afbeelding 11">
            <a:extLst>
              <a:ext uri="{FF2B5EF4-FFF2-40B4-BE49-F238E27FC236}">
                <a16:creationId xmlns:a16="http://schemas.microsoft.com/office/drawing/2014/main" id="{3721FC4A-C6B8-F27F-946C-C457AE2883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3411767" cy="6858000"/>
          </a:xfrm>
          <a:custGeom>
            <a:avLst/>
            <a:gdLst>
              <a:gd name="connsiteX0" fmla="*/ 7826 w 3411767"/>
              <a:gd name="connsiteY0" fmla="*/ 0 h 6858000"/>
              <a:gd name="connsiteX1" fmla="*/ 3411767 w 3411767"/>
              <a:gd name="connsiteY1" fmla="*/ 3429000 h 6858000"/>
              <a:gd name="connsiteX2" fmla="*/ 7826 w 3411767"/>
              <a:gd name="connsiteY2" fmla="*/ 6858000 h 6858000"/>
              <a:gd name="connsiteX3" fmla="*/ 0 w 3411767"/>
              <a:gd name="connsiteY3" fmla="*/ 6850116 h 6858000"/>
              <a:gd name="connsiteX4" fmla="*/ 0 w 3411767"/>
              <a:gd name="connsiteY4" fmla="*/ 78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11767" h="6858000">
                <a:moveTo>
                  <a:pt x="7826" y="0"/>
                </a:moveTo>
                <a:lnTo>
                  <a:pt x="3411767" y="3429000"/>
                </a:lnTo>
                <a:lnTo>
                  <a:pt x="7826" y="6858000"/>
                </a:lnTo>
                <a:lnTo>
                  <a:pt x="0" y="6850116"/>
                </a:lnTo>
                <a:lnTo>
                  <a:pt x="0" y="7884"/>
                </a:lnTo>
                <a:close/>
              </a:path>
            </a:pathLst>
          </a:custGeom>
          <a:solidFill>
            <a:schemeClr val="accent2">
              <a:lumMod val="10000"/>
              <a:lumOff val="90000"/>
            </a:schemeClr>
          </a:solidFill>
        </p:spPr>
        <p:txBody>
          <a:bodyPr wrap="square" lIns="108000" bIns="1476000" anchor="ctr" anchorCtr="0">
            <a:noAutofit/>
          </a:bodyPr>
          <a:lstStyle>
            <a:lvl1pPr marL="0" indent="0">
              <a:buFontTx/>
              <a:buNone/>
              <a:defRPr sz="1600"/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68203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en en vor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5B9F8765-6DF2-38D1-F58D-A1C4E97D5D32}"/>
              </a:ext>
            </a:extLst>
          </p:cNvPr>
          <p:cNvSpPr txBox="1"/>
          <p:nvPr userDrawn="1"/>
        </p:nvSpPr>
        <p:spPr>
          <a:xfrm>
            <a:off x="12317128" y="0"/>
            <a:ext cx="2794535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hier huisstijlvormen te plaatsen (per kader):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een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die goed past bij de kaderachtergrond en kopieer de vorm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pagina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5" name="Tijdelijke aanduiding voor afbeelding 14">
            <a:extLst>
              <a:ext uri="{FF2B5EF4-FFF2-40B4-BE49-F238E27FC236}">
                <a16:creationId xmlns:a16="http://schemas.microsoft.com/office/drawing/2014/main" id="{256A5361-A3AF-B2EF-BDAF-DA4B1D0942D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3425825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6" name="Tijdelijke aanduiding voor afbeelding 14">
            <a:extLst>
              <a:ext uri="{FF2B5EF4-FFF2-40B4-BE49-F238E27FC236}">
                <a16:creationId xmlns:a16="http://schemas.microsoft.com/office/drawing/2014/main" id="{6A7F7F4C-9087-19A8-C61D-C357C5ABA7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53200" y="-4881"/>
            <a:ext cx="5338800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7" name="Tijdelijke aanduiding voor afbeelding 14">
            <a:extLst>
              <a:ext uri="{FF2B5EF4-FFF2-40B4-BE49-F238E27FC236}">
                <a16:creationId xmlns:a16="http://schemas.microsoft.com/office/drawing/2014/main" id="{15C20B14-51AE-DD04-FBC8-D93D4D887DA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3427200"/>
            <a:ext cx="5338800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8" name="Tijdelijke aanduiding voor afbeelding 14">
            <a:extLst>
              <a:ext uri="{FF2B5EF4-FFF2-40B4-BE49-F238E27FC236}">
                <a16:creationId xmlns:a16="http://schemas.microsoft.com/office/drawing/2014/main" id="{59EC7349-D9E4-0C14-D6F9-8CBD597B769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66175" y="3427200"/>
            <a:ext cx="3425825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3623EDF-ED1C-10E6-26E8-40A0020AC5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38799" y="3422319"/>
            <a:ext cx="3435681" cy="3435681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7969BF8E-8FB2-4BA6-E463-625162A13BD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25825" y="-9761"/>
            <a:ext cx="3438762" cy="3438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7088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sen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5A946707-9F36-2CA7-BA77-E730397F0AAA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522381" y="-6538"/>
            <a:ext cx="7669619" cy="6864537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txBody>
          <a:bodyPr tIns="360000" anchor="t" anchorCtr="0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D62976FA-3DAF-2CC5-B631-AE73A38B9CC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76045" y="6370918"/>
            <a:ext cx="360000" cy="18466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BB34A02B-BFFA-A885-2477-10F9028A17BF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over het tekstdeel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CB0E648-8ABB-7D43-2D05-23D0A312BE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9944" y="1800225"/>
            <a:ext cx="3547270" cy="401955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CEED97D7-B613-8457-6DD7-9845D6D9A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944" y="660400"/>
            <a:ext cx="3547270" cy="10302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1081587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sche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38BBE2B1-E710-785E-AD2E-2DC622062D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26492F0-08A9-DE6E-2BB2-37C2DA43F3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  <p:sp>
        <p:nvSpPr>
          <p:cNvPr id="7" name="Tijdelijke aanduiding voor tekst 8">
            <a:extLst>
              <a:ext uri="{FF2B5EF4-FFF2-40B4-BE49-F238E27FC236}">
                <a16:creationId xmlns:a16="http://schemas.microsoft.com/office/drawing/2014/main" id="{60B1CD89-2CCD-7B7F-2F76-AEB4210A0BD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00000" y="2820959"/>
            <a:ext cx="7712810" cy="3258371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defRPr sz="40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2pPr>
            <a:lvl3pPr marL="9144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3pPr>
            <a:lvl4pPr marL="13716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4pPr>
            <a:lvl5pPr marL="18288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5pPr>
          </a:lstStyle>
          <a:p>
            <a:pPr lvl="0"/>
            <a:r>
              <a:rPr lang="nl-NL" dirty="0"/>
              <a:t>[Titel]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ADFA6C4F-F615-E33A-20B5-0AB866F61F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00000" y="726962"/>
            <a:ext cx="10515860" cy="276999"/>
          </a:xfrm>
        </p:spPr>
        <p:txBody>
          <a:bodyPr/>
          <a:lstStyle>
            <a:lvl1pPr>
              <a:defRPr sz="2000">
                <a:latin typeface="+mn-lt"/>
              </a:defRPr>
            </a:lvl1pPr>
          </a:lstStyle>
          <a:p>
            <a:r>
              <a:rPr lang="nl-NL" dirty="0"/>
              <a:t>[Gebruik deze dia als sectiescheider]</a:t>
            </a:r>
          </a:p>
        </p:txBody>
      </p:sp>
    </p:spTree>
    <p:extLst>
      <p:ext uri="{BB962C8B-B14F-4D97-AF65-F5344CB8AC3E}">
        <p14:creationId xmlns:p14="http://schemas.microsoft.com/office/powerpoint/2010/main" val="24733417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7CB05-DF60-5C73-2332-1456CCF023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3326" y="1219200"/>
            <a:ext cx="6566873" cy="2232391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[titel 1]</a:t>
            </a:r>
            <a:endParaRPr lang="en-NL" dirty="0"/>
          </a:p>
        </p:txBody>
      </p:sp>
      <p:sp>
        <p:nvSpPr>
          <p:cNvPr id="4" name="Ondertitel 2">
            <a:extLst>
              <a:ext uri="{FF2B5EF4-FFF2-40B4-BE49-F238E27FC236}">
                <a16:creationId xmlns:a16="http://schemas.microsoft.com/office/drawing/2014/main" id="{B873B73A-1A14-C1D5-2D89-25F18DB04E8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923326" y="4759850"/>
            <a:ext cx="6566873" cy="58425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latin typeface="Cooper Lt BT" panose="0208050304030B0204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Ondertitel[ondertitel of datum]</a:t>
            </a:r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4D51728D-5A12-961E-7E87-3F5FAE0B71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83768" y="510292"/>
            <a:ext cx="1728000" cy="589680"/>
          </a:xfrm>
          <a:prstGeom prst="rect">
            <a:avLst/>
          </a:prstGeom>
        </p:spPr>
      </p:pic>
      <p:sp>
        <p:nvSpPr>
          <p:cNvPr id="14" name="Tijdelijke aanduiding voor tekst 13">
            <a:extLst>
              <a:ext uri="{FF2B5EF4-FFF2-40B4-BE49-F238E27FC236}">
                <a16:creationId xmlns:a16="http://schemas.microsoft.com/office/drawing/2014/main" id="{FD1BCABA-47E0-A310-F24B-7453565F079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22713" y="3513068"/>
            <a:ext cx="6566400" cy="1107996"/>
          </a:xfrm>
        </p:spPr>
        <p:txBody>
          <a:bodyPr>
            <a:spAutoFit/>
          </a:bodyPr>
          <a:lstStyle>
            <a:lvl1pPr marL="0" indent="0">
              <a:buNone/>
              <a:defRPr sz="72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nl-NL" dirty="0"/>
              <a:t>[titel 2]</a:t>
            </a:r>
          </a:p>
        </p:txBody>
      </p:sp>
      <p:sp>
        <p:nvSpPr>
          <p:cNvPr id="12" name="Tijdelijke aanduiding voor afbeelding 11">
            <a:extLst>
              <a:ext uri="{FF2B5EF4-FFF2-40B4-BE49-F238E27FC236}">
                <a16:creationId xmlns:a16="http://schemas.microsoft.com/office/drawing/2014/main" id="{3721FC4A-C6B8-F27F-946C-C457AE2883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3411767" cy="6858000"/>
          </a:xfrm>
          <a:custGeom>
            <a:avLst/>
            <a:gdLst>
              <a:gd name="connsiteX0" fmla="*/ 7826 w 3411767"/>
              <a:gd name="connsiteY0" fmla="*/ 0 h 6858000"/>
              <a:gd name="connsiteX1" fmla="*/ 3411767 w 3411767"/>
              <a:gd name="connsiteY1" fmla="*/ 3429000 h 6858000"/>
              <a:gd name="connsiteX2" fmla="*/ 7826 w 3411767"/>
              <a:gd name="connsiteY2" fmla="*/ 6858000 h 6858000"/>
              <a:gd name="connsiteX3" fmla="*/ 0 w 3411767"/>
              <a:gd name="connsiteY3" fmla="*/ 6850116 h 6858000"/>
              <a:gd name="connsiteX4" fmla="*/ 0 w 3411767"/>
              <a:gd name="connsiteY4" fmla="*/ 78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11767" h="6858000">
                <a:moveTo>
                  <a:pt x="7826" y="0"/>
                </a:moveTo>
                <a:lnTo>
                  <a:pt x="3411767" y="3429000"/>
                </a:lnTo>
                <a:lnTo>
                  <a:pt x="7826" y="6858000"/>
                </a:lnTo>
                <a:lnTo>
                  <a:pt x="0" y="6850116"/>
                </a:lnTo>
                <a:lnTo>
                  <a:pt x="0" y="7884"/>
                </a:lnTo>
                <a:close/>
              </a:path>
            </a:pathLst>
          </a:custGeom>
          <a:solidFill>
            <a:schemeClr val="accent2">
              <a:lumMod val="10000"/>
              <a:lumOff val="90000"/>
            </a:schemeClr>
          </a:solidFill>
        </p:spPr>
        <p:txBody>
          <a:bodyPr wrap="square" lIns="108000" bIns="1476000" anchor="ctr" anchorCtr="0">
            <a:noAutofit/>
          </a:bodyPr>
          <a:lstStyle>
            <a:lvl1pPr marL="0" indent="0">
              <a:buFontTx/>
              <a:buNone/>
              <a:defRPr sz="1600"/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612839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en en vor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5B9F8765-6DF2-38D1-F58D-A1C4E97D5D32}"/>
              </a:ext>
            </a:extLst>
          </p:cNvPr>
          <p:cNvSpPr txBox="1"/>
          <p:nvPr userDrawn="1"/>
        </p:nvSpPr>
        <p:spPr>
          <a:xfrm>
            <a:off x="12317128" y="0"/>
            <a:ext cx="2794535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hier huisstijlvormen te plaatsen (per kader):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een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die goed past bij de kaderachtergrond en kopieer de vorm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pagina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5" name="Tijdelijke aanduiding voor afbeelding 14">
            <a:extLst>
              <a:ext uri="{FF2B5EF4-FFF2-40B4-BE49-F238E27FC236}">
                <a16:creationId xmlns:a16="http://schemas.microsoft.com/office/drawing/2014/main" id="{256A5361-A3AF-B2EF-BDAF-DA4B1D0942D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3425825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6" name="Tijdelijke aanduiding voor afbeelding 14">
            <a:extLst>
              <a:ext uri="{FF2B5EF4-FFF2-40B4-BE49-F238E27FC236}">
                <a16:creationId xmlns:a16="http://schemas.microsoft.com/office/drawing/2014/main" id="{6A7F7F4C-9087-19A8-C61D-C357C5ABA7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53200" y="-4881"/>
            <a:ext cx="5338800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7" name="Tijdelijke aanduiding voor afbeelding 14">
            <a:extLst>
              <a:ext uri="{FF2B5EF4-FFF2-40B4-BE49-F238E27FC236}">
                <a16:creationId xmlns:a16="http://schemas.microsoft.com/office/drawing/2014/main" id="{15C20B14-51AE-DD04-FBC8-D93D4D887DA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3427200"/>
            <a:ext cx="5338800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8" name="Tijdelijke aanduiding voor afbeelding 14">
            <a:extLst>
              <a:ext uri="{FF2B5EF4-FFF2-40B4-BE49-F238E27FC236}">
                <a16:creationId xmlns:a16="http://schemas.microsoft.com/office/drawing/2014/main" id="{59EC7349-D9E4-0C14-D6F9-8CBD597B769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66175" y="3427200"/>
            <a:ext cx="3425825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C8B74CB0-B244-A138-2CC4-DC923D240A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38800" y="3435682"/>
            <a:ext cx="3422318" cy="3422318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081D1E73-7D9A-6AF5-3286-DE9234B5F6A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25825" y="6682"/>
            <a:ext cx="3422318" cy="342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9652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ssen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5A946707-9F36-2CA7-BA77-E730397F0AAA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522381" y="-6538"/>
            <a:ext cx="7669619" cy="6864537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txBody>
          <a:bodyPr tIns="360000" anchor="t" anchorCtr="0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D62976FA-3DAF-2CC5-B631-AE73A38B9CC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76045" y="6370918"/>
            <a:ext cx="360000" cy="18466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BB34A02B-BFFA-A885-2477-10F9028A17BF}"/>
              </a:ext>
            </a:extLst>
          </p:cNvPr>
          <p:cNvSpPr txBox="1"/>
          <p:nvPr userDrawn="1"/>
        </p:nvSpPr>
        <p:spPr>
          <a:xfrm>
            <a:off x="12317128" y="1564243"/>
            <a:ext cx="279453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over het tekstdeel een huisstijlvorm te plaatsen: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dit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en kopieer deze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dia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CB0E648-8ABB-7D43-2D05-23D0A312BE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9944" y="1800225"/>
            <a:ext cx="3547270" cy="401955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CEED97D7-B613-8457-6DD7-9845D6D9A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944" y="660400"/>
            <a:ext cx="3547270" cy="10302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Klik om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26057455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sche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38BBE2B1-E710-785E-AD2E-2DC622062D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743D9B0E-1125-0C86-9BB6-A0D5C669DC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  <p:sp>
        <p:nvSpPr>
          <p:cNvPr id="5" name="Tijdelijke aanduiding voor tekst 8">
            <a:extLst>
              <a:ext uri="{FF2B5EF4-FFF2-40B4-BE49-F238E27FC236}">
                <a16:creationId xmlns:a16="http://schemas.microsoft.com/office/drawing/2014/main" id="{D7D87C91-882A-FDFC-A7CB-3C7D8CA62C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00000" y="2820959"/>
            <a:ext cx="7712810" cy="3336953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defRPr sz="40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2pPr>
            <a:lvl3pPr marL="9144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3pPr>
            <a:lvl4pPr marL="13716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4pPr>
            <a:lvl5pPr marL="18288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5pPr>
          </a:lstStyle>
          <a:p>
            <a:pPr lvl="0"/>
            <a:r>
              <a:rPr lang="nl-NL" dirty="0"/>
              <a:t>[Titel]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462091F-CC15-A4F5-462A-C4E80C4F93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00000" y="726962"/>
            <a:ext cx="10515860" cy="276999"/>
          </a:xfrm>
        </p:spPr>
        <p:txBody>
          <a:bodyPr/>
          <a:lstStyle>
            <a:lvl1pPr>
              <a:defRPr sz="2000">
                <a:latin typeface="+mn-lt"/>
              </a:defRPr>
            </a:lvl1pPr>
          </a:lstStyle>
          <a:p>
            <a:r>
              <a:rPr lang="nl-NL" dirty="0"/>
              <a:t>[Gebruik deze dia als sectiescheider]</a:t>
            </a:r>
          </a:p>
        </p:txBody>
      </p:sp>
    </p:spTree>
    <p:extLst>
      <p:ext uri="{BB962C8B-B14F-4D97-AF65-F5344CB8AC3E}">
        <p14:creationId xmlns:p14="http://schemas.microsoft.com/office/powerpoint/2010/main" val="2003965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en en vor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vak 1">
            <a:extLst>
              <a:ext uri="{FF2B5EF4-FFF2-40B4-BE49-F238E27FC236}">
                <a16:creationId xmlns:a16="http://schemas.microsoft.com/office/drawing/2014/main" id="{5B9F8765-6DF2-38D1-F58D-A1C4E97D5D32}"/>
              </a:ext>
            </a:extLst>
          </p:cNvPr>
          <p:cNvSpPr txBox="1"/>
          <p:nvPr userDrawn="1"/>
        </p:nvSpPr>
        <p:spPr>
          <a:xfrm>
            <a:off x="12317128" y="0"/>
            <a:ext cx="2794535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Om hier huisstijlvormen te plaatsen (per kader):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l-NL" sz="1400" i="0" dirty="0">
                <a:solidFill>
                  <a:schemeClr val="accent2"/>
                </a:solidFill>
              </a:rPr>
              <a:t>Let op: je kunt de achtergrondkleur van een kader niet aanpassen.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nl-NL" sz="16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Op de dia met vormentaal: geef de gewenste vorm een kleur die goed past bij de kaderachtergrond en kopieer de vorm m.b.v. </a:t>
            </a:r>
            <a:r>
              <a:rPr lang="nl-NL" sz="1600" b="1" dirty="0" err="1">
                <a:solidFill>
                  <a:schemeClr val="accent2"/>
                </a:solidFill>
              </a:rPr>
              <a:t>Ctrl+C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  <a:br>
              <a:rPr lang="nl-NL" sz="1600" b="0" dirty="0">
                <a:solidFill>
                  <a:schemeClr val="accent2"/>
                </a:solidFill>
              </a:rPr>
            </a:br>
            <a:endParaRPr lang="nl-NL" sz="1600" b="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Ga terug naar deze pagina en klik op het bedoelde kader </a:t>
            </a:r>
            <a:br>
              <a:rPr lang="nl-NL" sz="1600" dirty="0">
                <a:solidFill>
                  <a:schemeClr val="accent2"/>
                </a:solidFill>
              </a:rPr>
            </a:br>
            <a:r>
              <a:rPr lang="nl-NL" sz="1400" dirty="0">
                <a:solidFill>
                  <a:schemeClr val="accent2"/>
                </a:solidFill>
              </a:rPr>
              <a:t>(Let op: klik niet op het afbeeldingsicon in het midden)</a:t>
            </a:r>
            <a:br>
              <a:rPr lang="nl-NL" sz="1400" dirty="0">
                <a:solidFill>
                  <a:schemeClr val="accent2"/>
                </a:solidFill>
              </a:rPr>
            </a:br>
            <a:endParaRPr lang="nl-NL" sz="1400" dirty="0">
              <a:solidFill>
                <a:schemeClr val="accent2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sz="1600" dirty="0">
                <a:solidFill>
                  <a:schemeClr val="accent2"/>
                </a:solidFill>
              </a:rPr>
              <a:t>Plak de eerder gekopieerde vorm m.b.v.  </a:t>
            </a:r>
            <a:r>
              <a:rPr lang="nl-NL" sz="1600" b="1" dirty="0" err="1">
                <a:solidFill>
                  <a:schemeClr val="accent2"/>
                </a:solidFill>
              </a:rPr>
              <a:t>Ctrl+V</a:t>
            </a:r>
            <a:r>
              <a:rPr lang="nl-NL" sz="1600" b="0" dirty="0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15" name="Tijdelijke aanduiding voor afbeelding 14">
            <a:extLst>
              <a:ext uri="{FF2B5EF4-FFF2-40B4-BE49-F238E27FC236}">
                <a16:creationId xmlns:a16="http://schemas.microsoft.com/office/drawing/2014/main" id="{256A5361-A3AF-B2EF-BDAF-DA4B1D0942D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3425825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6" name="Tijdelijke aanduiding voor afbeelding 14">
            <a:extLst>
              <a:ext uri="{FF2B5EF4-FFF2-40B4-BE49-F238E27FC236}">
                <a16:creationId xmlns:a16="http://schemas.microsoft.com/office/drawing/2014/main" id="{6A7F7F4C-9087-19A8-C61D-C357C5ABA7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53200" y="-4881"/>
            <a:ext cx="5338800" cy="34272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7" name="Tijdelijke aanduiding voor afbeelding 14">
            <a:extLst>
              <a:ext uri="{FF2B5EF4-FFF2-40B4-BE49-F238E27FC236}">
                <a16:creationId xmlns:a16="http://schemas.microsoft.com/office/drawing/2014/main" id="{15C20B14-51AE-DD04-FBC8-D93D4D887DA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3427200"/>
            <a:ext cx="5338800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sp>
        <p:nvSpPr>
          <p:cNvPr id="18" name="Tijdelijke aanduiding voor afbeelding 14">
            <a:extLst>
              <a:ext uri="{FF2B5EF4-FFF2-40B4-BE49-F238E27FC236}">
                <a16:creationId xmlns:a16="http://schemas.microsoft.com/office/drawing/2014/main" id="{59EC7349-D9E4-0C14-D6F9-8CBD597B769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66175" y="3427200"/>
            <a:ext cx="3425825" cy="3430800"/>
          </a:xfrm>
          <a:solidFill>
            <a:schemeClr val="accent2">
              <a:lumMod val="10000"/>
              <a:lumOff val="9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endParaRPr lang="nl-NL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84A2D241-25AA-D4D4-D1C9-8F8B9CAB4A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25825" y="1800"/>
            <a:ext cx="3427200" cy="342720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5EFD2B57-8DC9-65C2-6EA1-3A10098023E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38799" y="3435681"/>
            <a:ext cx="3418719" cy="341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211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esche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38BBE2B1-E710-785E-AD2E-2DC622062D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2F1959A-3310-3679-2012-7E94279C2D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15481" y="4781481"/>
            <a:ext cx="2076519" cy="2076519"/>
          </a:xfrm>
          <a:prstGeom prst="rect">
            <a:avLst/>
          </a:prstGeom>
        </p:spPr>
      </p:pic>
      <p:sp>
        <p:nvSpPr>
          <p:cNvPr id="6" name="Tijdelijke aanduiding voor tekst 8">
            <a:extLst>
              <a:ext uri="{FF2B5EF4-FFF2-40B4-BE49-F238E27FC236}">
                <a16:creationId xmlns:a16="http://schemas.microsoft.com/office/drawing/2014/main" id="{1CC95772-D717-B1D3-D6BB-7047A11E3E5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00000" y="2820959"/>
            <a:ext cx="7712810" cy="3310079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107000"/>
              </a:lnSpc>
              <a:spcBef>
                <a:spcPts val="0"/>
              </a:spcBef>
              <a:buNone/>
              <a:defRPr sz="40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2pPr>
            <a:lvl3pPr marL="9144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3pPr>
            <a:lvl4pPr marL="13716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4pPr>
            <a:lvl5pPr marL="1828800" indent="0">
              <a:buNone/>
              <a:defRPr sz="4000">
                <a:solidFill>
                  <a:schemeClr val="tx1"/>
                </a:solidFill>
                <a:latin typeface="Cooper Lt BT" panose="0208050304030B020404" pitchFamily="18" charset="0"/>
              </a:defRPr>
            </a:lvl5pPr>
          </a:lstStyle>
          <a:p>
            <a:pPr lvl="0"/>
            <a:r>
              <a:rPr lang="nl-NL" dirty="0"/>
              <a:t>[Titel]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4F7E909A-F14D-E4B7-A317-1171D0F5F7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00000" y="726962"/>
            <a:ext cx="10515860" cy="276999"/>
          </a:xfrm>
        </p:spPr>
        <p:txBody>
          <a:bodyPr/>
          <a:lstStyle>
            <a:lvl1pPr>
              <a:defRPr sz="2000">
                <a:latin typeface="+mn-lt"/>
              </a:defRPr>
            </a:lvl1pPr>
          </a:lstStyle>
          <a:p>
            <a:r>
              <a:rPr lang="nl-NL" dirty="0"/>
              <a:t>[Gebruik deze dia als sectiescheider]</a:t>
            </a:r>
          </a:p>
        </p:txBody>
      </p:sp>
    </p:spTree>
    <p:extLst>
      <p:ext uri="{BB962C8B-B14F-4D97-AF65-F5344CB8AC3E}">
        <p14:creationId xmlns:p14="http://schemas.microsoft.com/office/powerpoint/2010/main" val="33637704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itel">
            <a:extLst>
              <a:ext uri="{FF2B5EF4-FFF2-40B4-BE49-F238E27FC236}">
                <a16:creationId xmlns:a16="http://schemas.microsoft.com/office/drawing/2014/main" id="{9832AF1D-3B01-4FCA-BD0E-9FC69B177B89}"/>
              </a:ext>
            </a:extLst>
          </p:cNvPr>
          <p:cNvSpPr txBox="1"/>
          <p:nvPr userDrawn="1"/>
        </p:nvSpPr>
        <p:spPr>
          <a:xfrm>
            <a:off x="1080002" y="540003"/>
            <a:ext cx="2121117" cy="615425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>
            <a:lvl1pPr defTabSz="1177226">
              <a:lnSpc>
                <a:spcPct val="100000"/>
              </a:lnSpc>
              <a:spcBef>
                <a:spcPct val="0"/>
              </a:spcBef>
              <a:buNone/>
              <a:defRPr sz="4000" b="1" cap="none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nl-NL" sz="3999" dirty="0">
                <a:latin typeface="Calibri Light" panose="020F0302020204030204" pitchFamily="34" charset="0"/>
                <a:cs typeface="Calibri Light" panose="020F0302020204030204" pitchFamily="34" charset="0"/>
              </a:rPr>
              <a:t>Tips</a:t>
            </a:r>
          </a:p>
        </p:txBody>
      </p:sp>
      <p:grpSp>
        <p:nvGrpSpPr>
          <p:cNvPr id="122" name="Tip Nieuwe dia">
            <a:extLst>
              <a:ext uri="{FF2B5EF4-FFF2-40B4-BE49-F238E27FC236}">
                <a16:creationId xmlns:a16="http://schemas.microsoft.com/office/drawing/2014/main" id="{2F3A47AE-5DF6-4111-8B0C-0399D4275924}"/>
              </a:ext>
            </a:extLst>
          </p:cNvPr>
          <p:cNvGrpSpPr/>
          <p:nvPr userDrawn="1"/>
        </p:nvGrpSpPr>
        <p:grpSpPr>
          <a:xfrm>
            <a:off x="1114089" y="1391510"/>
            <a:ext cx="2304000" cy="2723826"/>
            <a:chOff x="-2545133" y="2057057"/>
            <a:chExt cx="2304000" cy="2723826"/>
          </a:xfrm>
        </p:grpSpPr>
        <p:sp>
          <p:nvSpPr>
            <p:cNvPr id="123" name="Tip tekst">
              <a:extLst>
                <a:ext uri="{FF2B5EF4-FFF2-40B4-BE49-F238E27FC236}">
                  <a16:creationId xmlns:a16="http://schemas.microsoft.com/office/drawing/2014/main" id="{76D67B95-38B3-4D3A-AEA9-4A12D55E48B7}"/>
                </a:ext>
              </a:extLst>
            </p:cNvPr>
            <p:cNvSpPr txBox="1"/>
            <p:nvPr userDrawn="1"/>
          </p:nvSpPr>
          <p:spPr>
            <a:xfrm>
              <a:off x="-2545133" y="2057057"/>
              <a:ext cx="2304000" cy="24237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nl-NL" sz="1050" b="1" kern="1200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Nieuwe</a:t>
              </a:r>
              <a:r>
                <a:rPr lang="nl-NL" sz="1050" b="1" baseline="0" noProof="1">
                  <a:solidFill>
                    <a:schemeClr val="tx2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nl-NL" sz="1050" b="1" kern="1200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dia</a:t>
              </a: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r>
                <a:rPr lang="nl-NL" sz="105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Op tab </a:t>
              </a:r>
              <a:r>
                <a:rPr lang="nl-NL" sz="1050" b="1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Start</a:t>
              </a:r>
              <a:r>
                <a:rPr lang="nl-NL" sz="105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 klik </a:t>
              </a:r>
              <a:r>
                <a:rPr lang="nl-NL" sz="1050" u="sng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op het tekstje onder </a:t>
              </a:r>
              <a:r>
                <a:rPr lang="nl-NL" sz="105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het pictogram </a:t>
              </a:r>
              <a:r>
                <a:rPr lang="nl-NL" sz="1050" b="1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Nieuwe dia</a:t>
              </a:r>
              <a:r>
                <a:rPr lang="nl-NL" sz="105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</a:t>
              </a: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="1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="1" baseline="0" noProof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="1" baseline="0" noProof="1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r>
                <a:rPr lang="nl-NL" sz="1050" b="1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Andere indeling voor huidige dia</a:t>
              </a:r>
            </a:p>
            <a:p>
              <a:pPr>
                <a:lnSpc>
                  <a:spcPct val="100000"/>
                </a:lnSpc>
              </a:pPr>
              <a:endParaRPr lang="nl-NL" sz="1050" b="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r>
                <a:rPr lang="nl-NL" sz="1050" b="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Op tab </a:t>
              </a:r>
              <a:r>
                <a:rPr lang="nl-NL" sz="1050" b="1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Start</a:t>
              </a:r>
              <a:r>
                <a:rPr lang="nl-NL" sz="1050" b="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 klik op </a:t>
              </a:r>
              <a:r>
                <a:rPr lang="nl-NL" sz="1050" b="1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Indeling</a:t>
              </a:r>
              <a:r>
                <a:rPr lang="nl-NL" sz="1050" b="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</a:t>
              </a:r>
            </a:p>
          </p:txBody>
        </p:sp>
        <p:pic>
          <p:nvPicPr>
            <p:cNvPr id="124" name="Icon Nieuwe dia">
              <a:extLst>
                <a:ext uri="{FF2B5EF4-FFF2-40B4-BE49-F238E27FC236}">
                  <a16:creationId xmlns:a16="http://schemas.microsoft.com/office/drawing/2014/main" id="{7514B464-40D9-4395-B242-8B1A8E5A62B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/>
          </p:blipFill>
          <p:spPr>
            <a:xfrm>
              <a:off x="-2003707" y="2776092"/>
              <a:ext cx="495369" cy="762106"/>
            </a:xfrm>
            <a:prstGeom prst="rect">
              <a:avLst/>
            </a:prstGeom>
          </p:spPr>
        </p:pic>
        <p:sp>
          <p:nvSpPr>
            <p:cNvPr id="125" name="Pijl">
              <a:extLst>
                <a:ext uri="{FF2B5EF4-FFF2-40B4-BE49-F238E27FC236}">
                  <a16:creationId xmlns:a16="http://schemas.microsoft.com/office/drawing/2014/main" id="{764757AD-2B56-4485-A16B-AA17D099C223}"/>
                </a:ext>
              </a:extLst>
            </p:cNvPr>
            <p:cNvSpPr/>
            <p:nvPr userDrawn="1"/>
          </p:nvSpPr>
          <p:spPr>
            <a:xfrm>
              <a:off x="-1498911" y="3213945"/>
              <a:ext cx="606634" cy="181070"/>
            </a:xfrm>
            <a:prstGeom prst="left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100" dirty="0">
                <a:solidFill>
                  <a:schemeClr val="tx1"/>
                </a:solidFill>
              </a:endParaRPr>
            </a:p>
          </p:txBody>
        </p:sp>
        <p:pic>
          <p:nvPicPr>
            <p:cNvPr id="126" name="Icon Indeling">
              <a:extLst>
                <a:ext uri="{FF2B5EF4-FFF2-40B4-BE49-F238E27FC236}">
                  <a16:creationId xmlns:a16="http://schemas.microsoft.com/office/drawing/2014/main" id="{087A846B-EA89-4B54-A854-EC14B137075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/>
          </p:blipFill>
          <p:spPr>
            <a:xfrm>
              <a:off x="-2052470" y="4552251"/>
              <a:ext cx="838317" cy="228632"/>
            </a:xfrm>
            <a:prstGeom prst="rect">
              <a:avLst/>
            </a:prstGeom>
          </p:spPr>
        </p:pic>
        <p:cxnSp>
          <p:nvCxnSpPr>
            <p:cNvPr id="127" name="Lijn">
              <a:extLst>
                <a:ext uri="{FF2B5EF4-FFF2-40B4-BE49-F238E27FC236}">
                  <a16:creationId xmlns:a16="http://schemas.microsoft.com/office/drawing/2014/main" id="{EEEAE59C-FEF7-4ADA-9FDC-3CE8BDF07E7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2545133" y="2249550"/>
              <a:ext cx="23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Lijn">
              <a:extLst>
                <a:ext uri="{FF2B5EF4-FFF2-40B4-BE49-F238E27FC236}">
                  <a16:creationId xmlns:a16="http://schemas.microsoft.com/office/drawing/2014/main" id="{DCE5BD24-CCFA-4DB5-A414-B10E7DB9B62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2545133" y="4186876"/>
              <a:ext cx="23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Tip Tekst opmaken">
            <a:extLst>
              <a:ext uri="{FF2B5EF4-FFF2-40B4-BE49-F238E27FC236}">
                <a16:creationId xmlns:a16="http://schemas.microsoft.com/office/drawing/2014/main" id="{72553A87-E6DE-4AC8-ADFF-F96D4DE43FE9}"/>
              </a:ext>
            </a:extLst>
          </p:cNvPr>
          <p:cNvGrpSpPr/>
          <p:nvPr userDrawn="1"/>
        </p:nvGrpSpPr>
        <p:grpSpPr>
          <a:xfrm>
            <a:off x="3908090" y="1391508"/>
            <a:ext cx="2304000" cy="3070071"/>
            <a:chOff x="-2564091" y="1731373"/>
            <a:chExt cx="2304000" cy="3070071"/>
          </a:xfrm>
        </p:grpSpPr>
        <p:sp>
          <p:nvSpPr>
            <p:cNvPr id="130" name="Tip tekst">
              <a:extLst>
                <a:ext uri="{FF2B5EF4-FFF2-40B4-BE49-F238E27FC236}">
                  <a16:creationId xmlns:a16="http://schemas.microsoft.com/office/drawing/2014/main" id="{D7BB2FFC-8DBF-407F-8DB2-3AA87503BAF7}"/>
                </a:ext>
              </a:extLst>
            </p:cNvPr>
            <p:cNvSpPr txBox="1"/>
            <p:nvPr userDrawn="1"/>
          </p:nvSpPr>
          <p:spPr>
            <a:xfrm>
              <a:off x="-2564091" y="1731373"/>
              <a:ext cx="2304000" cy="307007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nl-NL" sz="1050" b="1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Tekst opmaken</a:t>
              </a:r>
            </a:p>
            <a:p>
              <a:pPr>
                <a:lnSpc>
                  <a:spcPct val="100000"/>
                </a:lnSpc>
              </a:pPr>
              <a:endParaRPr lang="nl-NL" sz="1050" cap="all" baseline="0" noProof="1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r>
                <a:rPr lang="nl-NL" sz="105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In tekstkaders zijn vijf stijlen ingesteld:</a:t>
              </a: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r>
                <a:rPr lang="nl-NL" sz="105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Je kiest een volgende/vorige stijl door op de </a:t>
              </a:r>
              <a:r>
                <a:rPr lang="nl-NL" sz="1050" b="1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Start</a:t>
              </a:r>
              <a:r>
                <a:rPr lang="nl-NL" sz="1050" b="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-tab</a:t>
              </a:r>
              <a:r>
                <a:rPr lang="nl-NL" sz="105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op de volgende knoppen te klikken:</a:t>
              </a: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0" indent="0">
                <a:lnSpc>
                  <a:spcPct val="100000"/>
                </a:lnSpc>
                <a:buFont typeface="Calibri" panose="020B0604020202020204" pitchFamily="34" charset="0"/>
                <a:buNone/>
              </a:pPr>
              <a:r>
                <a:rPr lang="nl-NL" sz="105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Je kunt meerdere ‘sprongen’ tegelijk voor- of achteruit maken als je b.v. van stijl 1 naar stijl 4 wilt gaan. Je klikt dan meerdere keren op de betreffende knop.</a:t>
              </a:r>
              <a:endParaRPr lang="nl-NL" sz="1050" b="0" i="1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pic>
          <p:nvPicPr>
            <p:cNvPr id="131" name="Icon Inspringen">
              <a:extLst>
                <a:ext uri="{FF2B5EF4-FFF2-40B4-BE49-F238E27FC236}">
                  <a16:creationId xmlns:a16="http://schemas.microsoft.com/office/drawing/2014/main" id="{CF43F927-00B0-4D5B-B697-0D4CC3EA58D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800650" y="3690667"/>
              <a:ext cx="757782" cy="322059"/>
            </a:xfrm>
            <a:prstGeom prst="rect">
              <a:avLst/>
            </a:prstGeom>
          </p:spPr>
        </p:pic>
        <p:cxnSp>
          <p:nvCxnSpPr>
            <p:cNvPr id="132" name="Lijn">
              <a:extLst>
                <a:ext uri="{FF2B5EF4-FFF2-40B4-BE49-F238E27FC236}">
                  <a16:creationId xmlns:a16="http://schemas.microsoft.com/office/drawing/2014/main" id="{55783685-606D-41B5-B8A6-C63AC95E381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2564091" y="1923866"/>
              <a:ext cx="23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3" name="Screenprint stijlen">
              <a:extLst>
                <a:ext uri="{FF2B5EF4-FFF2-40B4-BE49-F238E27FC236}">
                  <a16:creationId xmlns:a16="http://schemas.microsoft.com/office/drawing/2014/main" id="{86BD6095-FD1D-4D21-8E99-06BCB4E7C8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rcRect/>
            <a:stretch/>
          </p:blipFill>
          <p:spPr>
            <a:xfrm>
              <a:off x="-2212199" y="2262433"/>
              <a:ext cx="1191281" cy="875520"/>
            </a:xfrm>
            <a:prstGeom prst="rect">
              <a:avLst/>
            </a:prstGeom>
          </p:spPr>
        </p:pic>
      </p:grpSp>
      <p:grpSp>
        <p:nvGrpSpPr>
          <p:cNvPr id="134" name="Tip Foto instellen">
            <a:extLst>
              <a:ext uri="{FF2B5EF4-FFF2-40B4-BE49-F238E27FC236}">
                <a16:creationId xmlns:a16="http://schemas.microsoft.com/office/drawing/2014/main" id="{36DEFC1B-2E82-48C4-A6CC-F2001A75A195}"/>
              </a:ext>
            </a:extLst>
          </p:cNvPr>
          <p:cNvGrpSpPr/>
          <p:nvPr userDrawn="1"/>
        </p:nvGrpSpPr>
        <p:grpSpPr>
          <a:xfrm>
            <a:off x="6641622" y="1391508"/>
            <a:ext cx="2304000" cy="5009064"/>
            <a:chOff x="6633481" y="1391507"/>
            <a:chExt cx="2304000" cy="5009064"/>
          </a:xfrm>
        </p:grpSpPr>
        <p:sp>
          <p:nvSpPr>
            <p:cNvPr id="135" name="Tip tekst">
              <a:extLst>
                <a:ext uri="{FF2B5EF4-FFF2-40B4-BE49-F238E27FC236}">
                  <a16:creationId xmlns:a16="http://schemas.microsoft.com/office/drawing/2014/main" id="{DAFF4126-7BC9-40F2-A4AD-0897615BC5FC}"/>
                </a:ext>
              </a:extLst>
            </p:cNvPr>
            <p:cNvSpPr txBox="1"/>
            <p:nvPr userDrawn="1"/>
          </p:nvSpPr>
          <p:spPr>
            <a:xfrm>
              <a:off x="6633481" y="1391507"/>
              <a:ext cx="2304000" cy="50090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algn="l" defTabSz="531979" rtl="0" eaLnBrk="1" latinLnBrk="0" hangingPunct="1">
                <a:lnSpc>
                  <a:spcPct val="100000"/>
                </a:lnSpc>
              </a:pPr>
              <a:r>
                <a:rPr lang="nl-NL" sz="1050" b="1" kern="1200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Foto instellen</a:t>
              </a:r>
            </a:p>
            <a:p>
              <a:pPr marL="0" algn="l" defTabSz="531979" rtl="0" eaLnBrk="1" latinLnBrk="0" hangingPunct="1">
                <a:lnSpc>
                  <a:spcPct val="100000"/>
                </a:lnSpc>
              </a:pPr>
              <a:endParaRPr lang="nl-NL" sz="1050" b="0" kern="1200" cap="none" baseline="0" noProof="1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r>
                <a:rPr lang="nl-NL" sz="1050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Een fotokader wordt altijd vanuit het midden van de gekozen foto gevuld. </a:t>
              </a:r>
            </a:p>
            <a:p>
              <a:pPr>
                <a:lnSpc>
                  <a:spcPct val="100000"/>
                </a:lnSpc>
              </a:pPr>
              <a:endParaRPr lang="nl-NL" sz="1050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00000"/>
                </a:lnSpc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Als je een ander gedeelte van de foto wilt zien, gebruik je de functie ‘bijsnijden’:</a:t>
              </a: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Klik op de foto.</a:t>
              </a: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Op tab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Afbeeldingsopmaak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 klik op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Bijsnijden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</a:t>
              </a: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Nu kun je de foto bewegen en daarmee het gewenste deel in beeld schuiven. Ook kun je de foto vergroten/ verkleinen door met de ronde witte greepjes in de hoeken te slepen.</a:t>
              </a: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Klik naast het kader om de bijsnijden-functie te verlaten.</a:t>
              </a:r>
            </a:p>
            <a:p>
              <a:pPr marL="0" indent="0">
                <a:lnSpc>
                  <a:spcPct val="100000"/>
                </a:lnSpc>
                <a:buFont typeface="Calibri" panose="020B0604020202020204" pitchFamily="34" charset="0"/>
                <a:buNone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0" indent="0" algn="l" defTabSz="531979" rtl="0" eaLnBrk="1" latinLnBrk="0" hangingPunct="1">
                <a:lnSpc>
                  <a:spcPct val="100000"/>
                </a:lnSpc>
                <a:buFont typeface="Calibri" panose="020B0604020202020204" pitchFamily="34" charset="0"/>
                <a:buNone/>
              </a:pPr>
              <a:r>
                <a:rPr lang="nl-NL" sz="1050" b="1" kern="1200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Andere foto kiezen</a:t>
              </a:r>
            </a:p>
            <a:p>
              <a:pPr marL="0" indent="0" algn="l" defTabSz="531979" rtl="0" eaLnBrk="1" latinLnBrk="0" hangingPunct="1">
                <a:lnSpc>
                  <a:spcPct val="100000"/>
                </a:lnSpc>
                <a:buFont typeface="Calibri" panose="020B0604020202020204" pitchFamily="34" charset="0"/>
                <a:buNone/>
              </a:pPr>
              <a:endParaRPr lang="nl-NL" sz="1050" b="0" kern="1200" cap="none" baseline="0" noProof="1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endParaRP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Selecteer de foto.</a:t>
              </a: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Druk op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[Delete]</a:t>
              </a: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marR="0" lvl="0" indent="-143991" algn="l" defTabSz="8294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Op tab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Start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klik op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Opnieuw instellen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</a:t>
              </a:r>
            </a:p>
            <a:p>
              <a:pPr marL="143991" marR="0" lvl="0" indent="-143991" algn="l" defTabSz="8294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marR="0" lvl="0" indent="-143991" algn="l" defTabSz="8294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endParaRPr lang="nl-NL" sz="1050" b="1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Kies een nieuwe foto volgens de aanwijzingen.</a:t>
              </a:r>
            </a:p>
          </p:txBody>
        </p:sp>
        <p:cxnSp>
          <p:nvCxnSpPr>
            <p:cNvPr id="136" name="Lijn">
              <a:extLst>
                <a:ext uri="{FF2B5EF4-FFF2-40B4-BE49-F238E27FC236}">
                  <a16:creationId xmlns:a16="http://schemas.microsoft.com/office/drawing/2014/main" id="{A8E43A82-FA65-4B50-9828-C4740E9E741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633481" y="1584000"/>
              <a:ext cx="23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Lijn">
              <a:extLst>
                <a:ext uri="{FF2B5EF4-FFF2-40B4-BE49-F238E27FC236}">
                  <a16:creationId xmlns:a16="http://schemas.microsoft.com/office/drawing/2014/main" id="{0150E791-AE56-48CE-BD8B-44B868408D7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633481" y="5127989"/>
              <a:ext cx="23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8" name="Icon Bijsnijden" descr="Afbeelding met tafel&#10;&#10;Automatisch gegenereerde beschrijving">
              <a:extLst>
                <a:ext uri="{FF2B5EF4-FFF2-40B4-BE49-F238E27FC236}">
                  <a16:creationId xmlns:a16="http://schemas.microsoft.com/office/drawing/2014/main" id="{4B64F629-3218-474E-A1F5-909319BB8D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6542" y="2948859"/>
              <a:ext cx="562053" cy="724001"/>
            </a:xfrm>
            <a:prstGeom prst="rect">
              <a:avLst/>
            </a:prstGeom>
          </p:spPr>
        </p:pic>
        <p:pic>
          <p:nvPicPr>
            <p:cNvPr id="139" name="Icon Opnieuw instellen">
              <a:extLst>
                <a:ext uri="{FF2B5EF4-FFF2-40B4-BE49-F238E27FC236}">
                  <a16:creationId xmlns:a16="http://schemas.microsoft.com/office/drawing/2014/main" id="{ECEAD7ED-CCA4-47A3-9804-4095FAD53DD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2014" y="5743449"/>
              <a:ext cx="1181265" cy="257211"/>
            </a:xfrm>
            <a:prstGeom prst="rect">
              <a:avLst/>
            </a:prstGeom>
          </p:spPr>
        </p:pic>
      </p:grpSp>
      <p:grpSp>
        <p:nvGrpSpPr>
          <p:cNvPr id="140" name="Tip Dia herstellen">
            <a:extLst>
              <a:ext uri="{FF2B5EF4-FFF2-40B4-BE49-F238E27FC236}">
                <a16:creationId xmlns:a16="http://schemas.microsoft.com/office/drawing/2014/main" id="{50F5CC48-804D-426E-8495-1935FB72D7E5}"/>
              </a:ext>
            </a:extLst>
          </p:cNvPr>
          <p:cNvGrpSpPr/>
          <p:nvPr userDrawn="1"/>
        </p:nvGrpSpPr>
        <p:grpSpPr>
          <a:xfrm>
            <a:off x="9375155" y="1391510"/>
            <a:ext cx="2304000" cy="4201150"/>
            <a:chOff x="9375155" y="1391507"/>
            <a:chExt cx="2304000" cy="4201150"/>
          </a:xfrm>
        </p:grpSpPr>
        <p:sp>
          <p:nvSpPr>
            <p:cNvPr id="141" name="Tip tekst">
              <a:extLst>
                <a:ext uri="{FF2B5EF4-FFF2-40B4-BE49-F238E27FC236}">
                  <a16:creationId xmlns:a16="http://schemas.microsoft.com/office/drawing/2014/main" id="{F03604F6-D217-4100-8DC7-447C5DF07B76}"/>
                </a:ext>
              </a:extLst>
            </p:cNvPr>
            <p:cNvSpPr txBox="1"/>
            <p:nvPr userDrawn="1"/>
          </p:nvSpPr>
          <p:spPr>
            <a:xfrm>
              <a:off x="9375155" y="1391507"/>
              <a:ext cx="2304000" cy="420115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nl-NL" sz="1050" b="1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Dia herstellen</a:t>
              </a:r>
            </a:p>
            <a:p>
              <a:pPr>
                <a:lnSpc>
                  <a:spcPct val="100000"/>
                </a:lnSpc>
              </a:pPr>
              <a:endParaRPr lang="nl-NL" sz="1050" b="0" cap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0" marR="0" lvl="0" indent="0" algn="l" defTabSz="53197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anose="020B0604020202020204" pitchFamily="34" charset="0"/>
                <a:buNone/>
                <a:tabLst/>
                <a:defRPr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Als de dia-elementen niet (meer) op de juiste manier (over elkaar) liggen kun je de dia-indeling herstellen:</a:t>
              </a:r>
            </a:p>
            <a:p>
              <a:pPr marL="0" marR="0" lvl="0" indent="0" algn="l" defTabSz="53197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anose="020B0604020202020204" pitchFamily="34" charset="0"/>
                <a:buNone/>
                <a:tabLst/>
                <a:defRPr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0" marR="0" lvl="0" indent="0" algn="l" defTabSz="53197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anose="020B0604020202020204" pitchFamily="34" charset="0"/>
                <a:buNone/>
                <a:tabLst/>
                <a:defRPr/>
              </a:pPr>
              <a:r>
                <a:rPr lang="nl-NL" sz="1050" b="0" i="0" u="sng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Stap 1:</a:t>
              </a:r>
            </a:p>
            <a:p>
              <a:pPr marL="0" marR="0" lvl="0" indent="0" algn="l" defTabSz="53197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anose="020B0604020202020204" pitchFamily="34" charset="0"/>
                <a:buNone/>
                <a:tabLst/>
                <a:defRPr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Verwijder eerst de bijsnijdingen van foto’s op deze dia (anders raken ze in STAP 2 verloren): </a:t>
              </a:r>
            </a:p>
            <a:p>
              <a:pPr marL="143991" marR="0" lvl="1" indent="-143991" algn="l" defTabSz="53197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r>
                <a:rPr lang="nl-NL" sz="1050" b="0" i="0" u="none" kern="1200" baseline="0" noProof="1">
                  <a:solidFill>
                    <a:schemeClr val="tx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Klik op de foto. </a:t>
              </a:r>
            </a:p>
            <a:p>
              <a:pPr marL="143991" marR="0" lvl="1" indent="-143991" algn="l" defTabSz="53197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r>
                <a:rPr lang="nl-NL" sz="1050" b="0" i="0" u="none" kern="1200" baseline="0" noProof="1">
                  <a:solidFill>
                    <a:schemeClr val="tx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Op tab </a:t>
              </a:r>
              <a:r>
                <a:rPr lang="nl-NL" sz="1050" b="1" i="0" u="none" kern="1200" baseline="0" noProof="1">
                  <a:solidFill>
                    <a:schemeClr val="tx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Afbeeldingsopmaak</a:t>
              </a:r>
              <a:r>
                <a:rPr lang="nl-NL" sz="1050" b="0" i="0" u="none" kern="1200" baseline="0" noProof="1">
                  <a:solidFill>
                    <a:schemeClr val="tx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: klik op </a:t>
              </a:r>
              <a:r>
                <a:rPr lang="nl-NL" sz="1050" b="1" i="0" u="none" kern="1200" baseline="0" noProof="1">
                  <a:solidFill>
                    <a:schemeClr val="tx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Afbeeldingen comprimeren</a:t>
              </a:r>
              <a:r>
                <a:rPr lang="nl-NL" sz="1050" b="0" i="0" u="none" kern="1200" baseline="0" noProof="1">
                  <a:solidFill>
                    <a:schemeClr val="tx1"/>
                  </a:solidFill>
                  <a:latin typeface="Calibri Light" panose="020F0302020204030204" pitchFamily="34" charset="0"/>
                  <a:ea typeface="+mn-ea"/>
                  <a:cs typeface="Calibri Light" panose="020F0302020204030204" pitchFamily="34" charset="0"/>
                </a:rPr>
                <a:t>:</a:t>
              </a:r>
            </a:p>
            <a:p>
              <a:pPr marL="143991" marR="0" lvl="0" indent="-143991" algn="l" defTabSz="137795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marR="0" lvl="0" indent="-143991" algn="l" defTabSz="137795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143991" marR="0" lvl="0" indent="-143991" algn="l" defTabSz="137795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Selecteer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Bijgesneden gebieden van afbeeldingen verwijderen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en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Standaardresolutie gebruiken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.</a:t>
              </a:r>
            </a:p>
            <a:p>
              <a:pPr marL="143991" marR="0" lvl="0" indent="-143991" algn="l" defTabSz="137795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85000"/>
                <a:buFont typeface="Calibri" panose="020B0604020202020204" pitchFamily="34" charset="0"/>
                <a:buChar char="•"/>
                <a:tabLst/>
                <a:defRPr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Sluit af met een klik op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OK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.</a:t>
              </a:r>
            </a:p>
            <a:p>
              <a:pPr marL="0" indent="0">
                <a:lnSpc>
                  <a:spcPct val="100000"/>
                </a:lnSpc>
                <a:buFont typeface="Calibri" panose="020B0604020202020204" pitchFamily="34" charset="0"/>
                <a:buNone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0" marR="0" lvl="0" indent="0" algn="l" defTabSz="53197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anose="020B0604020202020204" pitchFamily="34" charset="0"/>
                <a:buNone/>
                <a:tabLst/>
                <a:defRPr/>
              </a:pPr>
              <a:r>
                <a:rPr lang="nl-NL" sz="1050" b="0" i="0" u="sng" cap="all" baseline="0" noProof="1">
                  <a:solidFill>
                    <a:schemeClr val="accent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Stap 2:</a:t>
              </a:r>
            </a:p>
            <a:p>
              <a:pPr marL="143991" indent="-143991">
                <a:lnSpc>
                  <a:spcPct val="100000"/>
                </a:lnSpc>
                <a:buSzPct val="85000"/>
                <a:buFont typeface="Calibri" panose="020B0604020202020204" pitchFamily="34" charset="0"/>
                <a:buChar char="•"/>
              </a:pP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Op tab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Start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 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klik op </a:t>
              </a:r>
              <a:r>
                <a:rPr lang="nl-NL" sz="1050" b="1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Opnieuw instellen</a:t>
              </a:r>
              <a:r>
                <a:rPr lang="nl-NL" sz="1050" b="0" i="0" u="none" baseline="0" noProof="1">
                  <a:solidFill>
                    <a:schemeClr val="tx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:</a:t>
              </a:r>
            </a:p>
            <a:p>
              <a:pPr marL="0" indent="0">
                <a:lnSpc>
                  <a:spcPct val="100000"/>
                </a:lnSpc>
                <a:buFont typeface="Calibri" panose="020B0604020202020204" pitchFamily="34" charset="0"/>
                <a:buNone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0" indent="0">
                <a:lnSpc>
                  <a:spcPct val="100000"/>
                </a:lnSpc>
                <a:buFont typeface="Calibri" panose="020B0604020202020204" pitchFamily="34" charset="0"/>
                <a:buNone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0" indent="0">
                <a:lnSpc>
                  <a:spcPct val="100000"/>
                </a:lnSpc>
                <a:buFont typeface="Calibri" panose="020B0604020202020204" pitchFamily="34" charset="0"/>
                <a:buNone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marL="0" marR="0" lvl="0" indent="0" algn="l" defTabSz="137795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Calibri" panose="020B0604020202020204" pitchFamily="34" charset="0"/>
                <a:buNone/>
                <a:tabLst/>
                <a:defRPr/>
              </a:pPr>
              <a:endParaRPr lang="nl-NL" sz="1050" b="0" i="0" u="none" baseline="0" noProof="1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cxnSp>
          <p:nvCxnSpPr>
            <p:cNvPr id="142" name="Lijn">
              <a:extLst>
                <a:ext uri="{FF2B5EF4-FFF2-40B4-BE49-F238E27FC236}">
                  <a16:creationId xmlns:a16="http://schemas.microsoft.com/office/drawing/2014/main" id="{ECE3DE52-C3EA-4DC1-B3F9-EEA3DBCEEEF4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9375155" y="1584000"/>
              <a:ext cx="23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3" name="Icon Afbeeldingen comprimeren">
              <a:extLst>
                <a:ext uri="{FF2B5EF4-FFF2-40B4-BE49-F238E27FC236}">
                  <a16:creationId xmlns:a16="http://schemas.microsoft.com/office/drawing/2014/main" id="{242BF795-21CD-4CB0-B783-A5078CF86B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/>
          </p:blipFill>
          <p:spPr>
            <a:xfrm>
              <a:off x="9511434" y="3464874"/>
              <a:ext cx="1705213" cy="228632"/>
            </a:xfrm>
            <a:prstGeom prst="rect">
              <a:avLst/>
            </a:prstGeom>
          </p:spPr>
        </p:pic>
        <p:pic>
          <p:nvPicPr>
            <p:cNvPr id="144" name="Icon Opnieuw instellen">
              <a:extLst>
                <a:ext uri="{FF2B5EF4-FFF2-40B4-BE49-F238E27FC236}">
                  <a16:creationId xmlns:a16="http://schemas.microsoft.com/office/drawing/2014/main" id="{0F159EE5-0DB6-44B4-B1E3-B600765D8FC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8170" y="4937066"/>
              <a:ext cx="1181265" cy="257211"/>
            </a:xfrm>
            <a:prstGeom prst="rect">
              <a:avLst/>
            </a:prstGeom>
          </p:spPr>
        </p:pic>
      </p:grpSp>
      <p:sp>
        <p:nvSpPr>
          <p:cNvPr id="145" name="Tijdelijke aanduiding voor datum 1">
            <a:extLst>
              <a:ext uri="{FF2B5EF4-FFF2-40B4-BE49-F238E27FC236}">
                <a16:creationId xmlns:a16="http://schemas.microsoft.com/office/drawing/2014/main" id="{3FFF70E0-9C62-42C0-999D-79C0187433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-84432" y="6695008"/>
            <a:ext cx="36000" cy="30777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00">
                <a:solidFill>
                  <a:srgbClr val="E6E6E6"/>
                </a:solidFill>
              </a:defRPr>
            </a:lvl1pPr>
          </a:lstStyle>
          <a:p>
            <a:fld id="{8B37950E-F7D9-49D4-8201-0A96F5749215}" type="datetime4">
              <a:rPr lang="nl-NL" smtClean="0"/>
              <a:t>4 juni 2024</a:t>
            </a:fld>
            <a:endParaRPr lang="nl-NL" dirty="0"/>
          </a:p>
        </p:txBody>
      </p:sp>
      <p:sp>
        <p:nvSpPr>
          <p:cNvPr id="146" name="Tijdelijke aanduiding voor voettekst 2">
            <a:extLst>
              <a:ext uri="{FF2B5EF4-FFF2-40B4-BE49-F238E27FC236}">
                <a16:creationId xmlns:a16="http://schemas.microsoft.com/office/drawing/2014/main" id="{C970C9C0-2814-41BA-938D-B4F9E5E41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84432" y="6695010"/>
            <a:ext cx="36000" cy="90794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00">
                <a:solidFill>
                  <a:srgbClr val="E6E6E6"/>
                </a:solidFill>
              </a:defRPr>
            </a:lvl1pPr>
          </a:lstStyle>
          <a:p>
            <a:r>
              <a:rPr lang="nl-NL" dirty="0"/>
              <a:t>Titel van de presentatie via &gt;Invoegen &gt;Koptekst en voettekst</a:t>
            </a:r>
          </a:p>
        </p:txBody>
      </p:sp>
      <p:sp>
        <p:nvSpPr>
          <p:cNvPr id="147" name="Tijdelijke aanduiding voor dianummer 3">
            <a:extLst>
              <a:ext uri="{FF2B5EF4-FFF2-40B4-BE49-F238E27FC236}">
                <a16:creationId xmlns:a16="http://schemas.microsoft.com/office/drawing/2014/main" id="{0B7FD4F4-2E28-41DA-B738-FB098BA4F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-84432" y="6695008"/>
            <a:ext cx="36000" cy="16927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00">
                <a:solidFill>
                  <a:srgbClr val="E6E6E6"/>
                </a:solidFill>
              </a:defRPr>
            </a:lvl1pPr>
          </a:lstStyle>
          <a:p>
            <a:fld id="{B8626174-7854-4699-ADD6-1A80D8049B55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48" name="Titel 4">
            <a:extLst>
              <a:ext uri="{FF2B5EF4-FFF2-40B4-BE49-F238E27FC236}">
                <a16:creationId xmlns:a16="http://schemas.microsoft.com/office/drawing/2014/main" id="{D1AB2F9D-80F5-47D5-B03F-079A6920C3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90" y="-228203"/>
            <a:ext cx="360000" cy="1538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nl-NL" dirty="0"/>
              <a:t>[titel]</a:t>
            </a:r>
          </a:p>
        </p:txBody>
      </p:sp>
    </p:spTree>
    <p:extLst>
      <p:ext uri="{BB962C8B-B14F-4D97-AF65-F5344CB8AC3E}">
        <p14:creationId xmlns:p14="http://schemas.microsoft.com/office/powerpoint/2010/main" val="333959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2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A5E4F1-CB3F-D1CB-C7D0-F1D66C14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901700"/>
            <a:ext cx="9540000" cy="55399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nl-NL"/>
              <a:t>Klik om stijl te bewerken</a:t>
            </a:r>
            <a:endParaRPr lang="en-NL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9F18BF-4E1F-243E-FD61-9FE6585617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0000" y="1825624"/>
            <a:ext cx="9540000" cy="42876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85BBFD7-6CBD-195F-2D78-2779BB6C05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0000" y="6370918"/>
            <a:ext cx="360000" cy="1846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58596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72" r:id="rId4"/>
    <p:sldLayoutId id="2147483814" r:id="rId5"/>
    <p:sldLayoutId id="2147483657" r:id="rId6"/>
    <p:sldLayoutId id="2147483658" r:id="rId7"/>
    <p:sldLayoutId id="2147483667" r:id="rId8"/>
    <p:sldLayoutId id="2147483671" r:id="rId9"/>
    <p:sldLayoutId id="2147483669" r:id="rId10"/>
    <p:sldLayoutId id="2147483675" r:id="rId11"/>
    <p:sldLayoutId id="2147483664" r:id="rId12"/>
    <p:sldLayoutId id="2147483676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0"/>
        </a:spcBef>
        <a:buFont typeface="General Sans" pitchFamily="50" charset="0"/>
        <a:buChar char="-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A5E4F1-CB3F-D1CB-C7D0-F1D66C14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901700"/>
            <a:ext cx="9540000" cy="55399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9F18BF-4E1F-243E-FD61-9FE6585617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0000" y="1825624"/>
            <a:ext cx="9540000" cy="42876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85BBFD7-6CBD-195F-2D78-2779BB6C05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0000" y="6370918"/>
            <a:ext cx="360000" cy="1846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66656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3" r:id="rId2"/>
    <p:sldLayoutId id="2147483750" r:id="rId3"/>
    <p:sldLayoutId id="2147483751" r:id="rId4"/>
    <p:sldLayoutId id="2147483752" r:id="rId5"/>
    <p:sldLayoutId id="2147483755" r:id="rId6"/>
    <p:sldLayoutId id="2147483757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0"/>
        </a:spcBef>
        <a:buFont typeface="General Sans" pitchFamily="50" charset="0"/>
        <a:buChar char="-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A5E4F1-CB3F-D1CB-C7D0-F1D66C14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901700"/>
            <a:ext cx="9540000" cy="55399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9F18BF-4E1F-243E-FD61-9FE6585617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0000" y="1825624"/>
            <a:ext cx="9540000" cy="42876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85BBFD7-6CBD-195F-2D78-2779BB6C05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0000" y="6370918"/>
            <a:ext cx="360000" cy="1846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88685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8" r:id="rId2"/>
    <p:sldLayoutId id="2147483770" r:id="rId3"/>
    <p:sldLayoutId id="2147483773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0"/>
        </a:spcBef>
        <a:buFont typeface="General Sans" pitchFamily="50" charset="0"/>
        <a:buChar char="-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A5E4F1-CB3F-D1CB-C7D0-F1D66C14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901700"/>
            <a:ext cx="9540000" cy="55399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9F18BF-4E1F-243E-FD61-9FE6585617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0000" y="1825624"/>
            <a:ext cx="9540000" cy="42876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85BBFD7-6CBD-195F-2D78-2779BB6C05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0000" y="6370918"/>
            <a:ext cx="360000" cy="1846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16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6" r:id="rId2"/>
    <p:sldLayoutId id="2147483788" r:id="rId3"/>
    <p:sldLayoutId id="2147483791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0"/>
        </a:spcBef>
        <a:buFont typeface="General Sans" pitchFamily="50" charset="0"/>
        <a:buChar char="-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4D7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A5E4F1-CB3F-D1CB-C7D0-F1D66C14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901700"/>
            <a:ext cx="9540000" cy="55399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en-GB" dirty="0"/>
              <a:t>Click to edit Master title style</a:t>
            </a:r>
            <a:endParaRPr lang="en-NL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9F18BF-4E1F-243E-FD61-9FE6585617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0000" y="1825624"/>
            <a:ext cx="9540000" cy="42876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85BBFD7-6CBD-195F-2D78-2779BB6C05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0000" y="6370918"/>
            <a:ext cx="360000" cy="1846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C5D536-50B7-4CE6-B44E-3B56F0A7BD1A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00675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9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0"/>
        </a:spcBef>
        <a:buFont typeface="General Sans" pitchFamily="50" charset="0"/>
        <a:buChar char="-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4062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360000" algn="l" defTabSz="914400" rtl="0" eaLnBrk="1" latinLnBrk="0" hangingPunct="1">
        <a:lnSpc>
          <a:spcPct val="100000"/>
        </a:lnSpc>
        <a:spcBef>
          <a:spcPts val="0"/>
        </a:spcBef>
        <a:buFont typeface="Calibri" panose="020F050202020403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00000"/>
        </a:lnSpc>
        <a:spcBef>
          <a:spcPts val="0"/>
        </a:spcBef>
        <a:buFont typeface="Calibri" panose="020F0502020204030204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0"/>
        </a:spcBef>
        <a:buClr>
          <a:schemeClr val="bg1"/>
        </a:buClr>
        <a:buSzPct val="25000"/>
        <a:buFont typeface="Calibri" panose="020F0502020204030204" pitchFamily="34" charset="0"/>
        <a:buChar char="'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0"/>
        </a:spcBef>
        <a:buClr>
          <a:schemeClr val="bg1"/>
        </a:buClr>
        <a:buSzPct val="25000"/>
        <a:buFont typeface="Calibri" panose="020F0502020204030204" pitchFamily="34" charset="0"/>
        <a:buChar char="'"/>
        <a:defRPr sz="1800" b="0" kern="1200">
          <a:solidFill>
            <a:schemeClr val="tx2"/>
          </a:solidFill>
          <a:latin typeface="+mn-lt"/>
          <a:ea typeface="+mn-ea"/>
          <a:cs typeface="+mn-cs"/>
        </a:defRPr>
      </a:lvl5pPr>
      <a:lvl6pPr marL="360000" indent="-36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720000" indent="-360000" algn="l" defTabSz="914400" rtl="0" eaLnBrk="1" latinLnBrk="0" hangingPunct="1">
        <a:lnSpc>
          <a:spcPct val="100000"/>
        </a:lnSpc>
        <a:spcBef>
          <a:spcPts val="0"/>
        </a:spcBef>
        <a:buFont typeface="Calibri" panose="020F050202020403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080000" indent="-360000" algn="l" defTabSz="914400" rtl="0" eaLnBrk="1" latinLnBrk="0" hangingPunct="1">
        <a:lnSpc>
          <a:spcPct val="100000"/>
        </a:lnSpc>
        <a:spcBef>
          <a:spcPts val="0"/>
        </a:spcBef>
        <a:buFont typeface="Calibri" panose="020F0502020204030204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100000"/>
        </a:lnSpc>
        <a:spcBef>
          <a:spcPts val="0"/>
        </a:spcBef>
        <a:buClr>
          <a:schemeClr val="bg1"/>
        </a:buClr>
        <a:buSzPct val="25000"/>
        <a:buFont typeface="Calibri" panose="020F0502020204030204" pitchFamily="34" charset="0"/>
        <a:buChar char="'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0.svg"/><Relationship Id="rId18" Type="http://schemas.openxmlformats.org/officeDocument/2006/relationships/image" Target="../media/image65.png"/><Relationship Id="rId26" Type="http://schemas.openxmlformats.org/officeDocument/2006/relationships/image" Target="../media/image73.png"/><Relationship Id="rId3" Type="http://schemas.openxmlformats.org/officeDocument/2006/relationships/image" Target="../media/image50.svg"/><Relationship Id="rId21" Type="http://schemas.openxmlformats.org/officeDocument/2006/relationships/image" Target="../media/image68.svg"/><Relationship Id="rId34" Type="http://schemas.openxmlformats.org/officeDocument/2006/relationships/image" Target="../media/image81.png"/><Relationship Id="rId7" Type="http://schemas.openxmlformats.org/officeDocument/2006/relationships/image" Target="../media/image54.svg"/><Relationship Id="rId12" Type="http://schemas.openxmlformats.org/officeDocument/2006/relationships/image" Target="../media/image59.png"/><Relationship Id="rId17" Type="http://schemas.openxmlformats.org/officeDocument/2006/relationships/image" Target="../media/image64.svg"/><Relationship Id="rId25" Type="http://schemas.openxmlformats.org/officeDocument/2006/relationships/image" Target="../media/image72.svg"/><Relationship Id="rId33" Type="http://schemas.openxmlformats.org/officeDocument/2006/relationships/image" Target="../media/image80.svg"/><Relationship Id="rId2" Type="http://schemas.openxmlformats.org/officeDocument/2006/relationships/image" Target="../media/image49.png"/><Relationship Id="rId16" Type="http://schemas.openxmlformats.org/officeDocument/2006/relationships/image" Target="../media/image63.png"/><Relationship Id="rId20" Type="http://schemas.openxmlformats.org/officeDocument/2006/relationships/image" Target="../media/image67.png"/><Relationship Id="rId29" Type="http://schemas.openxmlformats.org/officeDocument/2006/relationships/image" Target="../media/image76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image" Target="../media/image58.svg"/><Relationship Id="rId24" Type="http://schemas.openxmlformats.org/officeDocument/2006/relationships/image" Target="../media/image71.png"/><Relationship Id="rId32" Type="http://schemas.openxmlformats.org/officeDocument/2006/relationships/image" Target="../media/image79.png"/><Relationship Id="rId5" Type="http://schemas.openxmlformats.org/officeDocument/2006/relationships/image" Target="../media/image52.svg"/><Relationship Id="rId15" Type="http://schemas.openxmlformats.org/officeDocument/2006/relationships/image" Target="../media/image62.svg"/><Relationship Id="rId23" Type="http://schemas.openxmlformats.org/officeDocument/2006/relationships/image" Target="../media/image70.svg"/><Relationship Id="rId28" Type="http://schemas.openxmlformats.org/officeDocument/2006/relationships/image" Target="../media/image75.png"/><Relationship Id="rId10" Type="http://schemas.openxmlformats.org/officeDocument/2006/relationships/image" Target="../media/image57.png"/><Relationship Id="rId19" Type="http://schemas.openxmlformats.org/officeDocument/2006/relationships/image" Target="../media/image66.svg"/><Relationship Id="rId31" Type="http://schemas.openxmlformats.org/officeDocument/2006/relationships/image" Target="../media/image78.svg"/><Relationship Id="rId4" Type="http://schemas.openxmlformats.org/officeDocument/2006/relationships/image" Target="../media/image51.png"/><Relationship Id="rId9" Type="http://schemas.openxmlformats.org/officeDocument/2006/relationships/image" Target="../media/image56.svg"/><Relationship Id="rId14" Type="http://schemas.openxmlformats.org/officeDocument/2006/relationships/image" Target="../media/image61.png"/><Relationship Id="rId22" Type="http://schemas.openxmlformats.org/officeDocument/2006/relationships/image" Target="../media/image69.png"/><Relationship Id="rId27" Type="http://schemas.openxmlformats.org/officeDocument/2006/relationships/image" Target="../media/image74.svg"/><Relationship Id="rId30" Type="http://schemas.openxmlformats.org/officeDocument/2006/relationships/image" Target="../media/image77.png"/><Relationship Id="rId35" Type="http://schemas.openxmlformats.org/officeDocument/2006/relationships/image" Target="../media/image82.svg"/><Relationship Id="rId8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4.svg"/><Relationship Id="rId18" Type="http://schemas.openxmlformats.org/officeDocument/2006/relationships/image" Target="../media/image99.png"/><Relationship Id="rId3" Type="http://schemas.openxmlformats.org/officeDocument/2006/relationships/image" Target="../media/image84.svg"/><Relationship Id="rId7" Type="http://schemas.openxmlformats.org/officeDocument/2006/relationships/image" Target="../media/image88.svg"/><Relationship Id="rId12" Type="http://schemas.openxmlformats.org/officeDocument/2006/relationships/image" Target="../media/image93.png"/><Relationship Id="rId17" Type="http://schemas.openxmlformats.org/officeDocument/2006/relationships/image" Target="../media/image98.svg"/><Relationship Id="rId2" Type="http://schemas.openxmlformats.org/officeDocument/2006/relationships/image" Target="../media/image83.png"/><Relationship Id="rId16" Type="http://schemas.openxmlformats.org/officeDocument/2006/relationships/image" Target="../media/image97.png"/><Relationship Id="rId20" Type="http://schemas.openxmlformats.org/officeDocument/2006/relationships/image" Target="../media/image10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image" Target="../media/image92.svg"/><Relationship Id="rId5" Type="http://schemas.openxmlformats.org/officeDocument/2006/relationships/image" Target="../media/image86.svg"/><Relationship Id="rId15" Type="http://schemas.openxmlformats.org/officeDocument/2006/relationships/image" Target="../media/image96.svg"/><Relationship Id="rId10" Type="http://schemas.openxmlformats.org/officeDocument/2006/relationships/image" Target="../media/image91.png"/><Relationship Id="rId19" Type="http://schemas.openxmlformats.org/officeDocument/2006/relationships/image" Target="../media/image100.svg"/><Relationship Id="rId4" Type="http://schemas.openxmlformats.org/officeDocument/2006/relationships/image" Target="../media/image85.png"/><Relationship Id="rId9" Type="http://schemas.openxmlformats.org/officeDocument/2006/relationships/image" Target="../media/image90.svg"/><Relationship Id="rId14" Type="http://schemas.openxmlformats.org/officeDocument/2006/relationships/image" Target="../media/image9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20ED65-017F-544B-89F6-136E35849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86A5BCF-E100-5719-BB43-6274983FA6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478E5B5-807C-6A2D-6954-DC558068FE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90DCD2F-7EAB-7824-CB22-43F999ABC7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65551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32C193B6-6FE9-1FCD-2AC2-E6F0CFADACF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BFD998F6-C0D9-D6CF-3C36-CBA877260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2993" y="901700"/>
            <a:ext cx="5545382" cy="553998"/>
          </a:xfrm>
        </p:spPr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5571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F6366E47-9D3E-3F9F-5B00-F1ACABE0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3</a:t>
            </a:fld>
            <a:endParaRPr lang="nl-NL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747374B-51E4-EC9A-6F2A-B19DDED865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C5F9346-5A5C-D3C0-5B52-AA0BBC443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83270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38B64C0F-F9D1-8EBB-DA4C-81E1CDAE2C0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4</a:t>
            </a:fld>
            <a:endParaRPr lang="nl-NL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CC29ED5-D29E-302D-D54A-57E416E97D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9956F899-BAA8-3493-8F6A-7C68EF1C4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48818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4F1038-2ED2-28DA-734C-4DBB4464A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E0F7E2A-7684-1E8B-924B-31C9B4D9A37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4E54BA1-563D-A1AB-8C82-61A2433224E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DAFD07E-955B-E19F-B043-EC7FBF974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A88DA-2B99-48E0-A5D8-C1B42E06451B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0168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007ED5E-22C7-8781-9D4E-756EA09EC5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34AC53A-A35F-E93E-1C8E-78C4D4A1CB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59CFF6-AC31-CA13-D927-C5EF65306CE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A6F69345-F452-7595-FDFE-F23FC57CAA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85325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5E2030AC-8385-E450-B2B3-4969943310A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7</a:t>
            </a:fld>
            <a:endParaRPr lang="nl-NL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C18364C0-6204-15D3-E8E9-E565B6B73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B98AFE0-3A77-4153-C7BA-BA5E49144B7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1" name="Tijdelijke aanduiding voor afbeelding 10">
            <a:extLst>
              <a:ext uri="{FF2B5EF4-FFF2-40B4-BE49-F238E27FC236}">
                <a16:creationId xmlns:a16="http://schemas.microsoft.com/office/drawing/2014/main" id="{8193AFB4-FC32-905A-B8CD-6295AA9D3ED3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9667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afbeelding 1">
            <a:extLst>
              <a:ext uri="{FF2B5EF4-FFF2-40B4-BE49-F238E27FC236}">
                <a16:creationId xmlns:a16="http://schemas.microsoft.com/office/drawing/2014/main" id="{73685A8A-5246-FCCD-2DE8-EFE123A53E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solidFill>
            <a:schemeClr val="accent3"/>
          </a:solidFill>
        </p:spPr>
        <p:txBody>
          <a:bodyPr/>
          <a:lstStyle/>
          <a:p>
            <a:endParaRPr lang="nl-NL" dirty="0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4A71F21-C6F2-966E-F763-CD1703830E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8</a:t>
            </a:fld>
            <a:endParaRPr lang="nl-NL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0A721F1D-B0E1-67BA-B19F-0EAA1C713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0CA9BE45-589B-0122-8CA7-49D82A5CEE2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39128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BE896103-1FF4-9A0F-4550-B11A65274F4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9</a:t>
            </a:fld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5FB34DD-B1F9-C4F0-F155-14FC7C254F1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7745" y="1800225"/>
            <a:ext cx="3547270" cy="4019550"/>
          </a:xfrm>
        </p:spPr>
        <p:txBody>
          <a:bodyPr/>
          <a:lstStyle/>
          <a:p>
            <a:endParaRPr lang="nl-NL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4A4418E6-EBFE-C55F-9167-730396483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EFE85689-75CB-4940-4DE6-84E62AD7B44F}"/>
              </a:ext>
            </a:extLst>
          </p:cNvPr>
          <p:cNvSpPr>
            <a:spLocks noGrp="1"/>
          </p:cNvSpPr>
          <p:nvPr>
            <p:ph type="pic" idx="14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FD817B18-7E4F-B5C3-C377-690F931DB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59537" y="4940051"/>
            <a:ext cx="1762844" cy="175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882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0B0F321D-E105-563C-2371-917ECFFAB0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992D569-E1EA-1998-0C05-BC4819937DD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10</a:t>
            </a:fld>
            <a:endParaRPr lang="nl-NL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D9AAA973-4048-A0EF-B5E7-8939E4A6C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87135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4BED64BE-D22D-BA89-3665-C051A148EB4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11</a:t>
            </a:fld>
            <a:endParaRPr lang="nl-NL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41CF5F00-1002-41C5-1E63-0FAF9855C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CC1452F-069A-C705-FD36-F0B613E19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7E8BFA0D-FE72-E969-62BB-A1CD5CE950C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DD8CE707-0230-8877-C991-F472C788EAB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AB892CE9-A33C-E8CF-9A0B-7B2B9DE3656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E3AFE1DF-C72C-4617-1675-1A8908C4F99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BF47E820-5573-DC0D-6543-6391905A035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05C965DA-006B-DD79-11C5-68F948A94F0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1" name="Tijdelijke aanduiding voor afbeelding 10">
            <a:extLst>
              <a:ext uri="{FF2B5EF4-FFF2-40B4-BE49-F238E27FC236}">
                <a16:creationId xmlns:a16="http://schemas.microsoft.com/office/drawing/2014/main" id="{64B04FBF-3D81-51A5-CE6E-10DEE913ACE9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8136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afbeelding 1">
            <a:extLst>
              <a:ext uri="{FF2B5EF4-FFF2-40B4-BE49-F238E27FC236}">
                <a16:creationId xmlns:a16="http://schemas.microsoft.com/office/drawing/2014/main" id="{CAC81DF7-96B7-217C-C89A-486D7928FBF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5D576A54-060D-E1D6-276E-E2740B1D3CC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96CADFAC-FE2C-51B2-4D87-4675B5AFD83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31454F28-9424-5C04-730E-BF9F30E5F15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9191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485A18E3-4D4D-00E9-62F4-B81057E365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13</a:t>
            </a:fld>
            <a:endParaRPr lang="nl-NL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C5806AA-3D69-F368-7203-555E328CF3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F6208132-246B-9279-D211-88CFCA943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932911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819EB89-90A0-4049-E452-7F2496E5B6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14</a:t>
            </a:fld>
            <a:endParaRPr lang="nl-NL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994096A-AA74-0092-E064-DDCBE1259AF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E96DBE3F-3A21-C03C-362F-8A5D1A8CA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37672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185A38F0-A3F2-84EA-0F99-5F9C464D66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15</a:t>
            </a:fld>
            <a:endParaRPr lang="nl-NL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98DDE0B-B866-9F25-8019-4424B9B4A2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DBBA1076-1C4F-D1B5-34AF-832C1E874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95398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775C61AA-2232-8301-E447-3F3B4B4697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16</a:t>
            </a:fld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B3C48E5-4B7B-2EA5-70B7-C568258E3E55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95946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7086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40610264-00D5-89C6-4448-F601711B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660400"/>
            <a:ext cx="9540000" cy="1030288"/>
          </a:xfrm>
        </p:spPr>
        <p:txBody>
          <a:bodyPr>
            <a:normAutofit/>
          </a:bodyPr>
          <a:lstStyle/>
          <a:p>
            <a:r>
              <a:rPr lang="nl-NL" dirty="0"/>
              <a:t>Illustraties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7A43EDC-6516-08B9-E96A-A595EADD84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18</a:t>
            </a:fld>
            <a:endParaRPr lang="nl-NL" dirty="0"/>
          </a:p>
        </p:txBody>
      </p:sp>
      <p:pic>
        <p:nvPicPr>
          <p:cNvPr id="35" name="Graphic 34">
            <a:extLst>
              <a:ext uri="{FF2B5EF4-FFF2-40B4-BE49-F238E27FC236}">
                <a16:creationId xmlns:a16="http://schemas.microsoft.com/office/drawing/2014/main" id="{164865B3-B9D4-73E2-9627-6AFC1616B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2192" y="1379463"/>
            <a:ext cx="1387676" cy="1387676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FFAEAB45-CF76-2DC4-54F5-C58ABF6DFB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33486" y="1441237"/>
            <a:ext cx="1387676" cy="1387676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9C78FFED-E61B-941A-B524-A72280D78F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31417" y="1379463"/>
            <a:ext cx="1387676" cy="1387676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05B5D568-C0B7-831A-6B42-FBE1956AD4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54368" y="1454463"/>
            <a:ext cx="1387676" cy="1387676"/>
          </a:xfrm>
          <a:prstGeom prst="rect">
            <a:avLst/>
          </a:prstGeom>
        </p:spPr>
      </p:pic>
      <p:pic>
        <p:nvPicPr>
          <p:cNvPr id="45" name="Graphic 44">
            <a:extLst>
              <a:ext uri="{FF2B5EF4-FFF2-40B4-BE49-F238E27FC236}">
                <a16:creationId xmlns:a16="http://schemas.microsoft.com/office/drawing/2014/main" id="{522319F4-EC2E-B6C5-3817-CA1AFC6FE72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477319" y="1458947"/>
            <a:ext cx="1387676" cy="1387676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F127C490-B49F-E59D-BF92-AF9E91D64E9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01174" y="2915912"/>
            <a:ext cx="1387676" cy="1387676"/>
          </a:xfrm>
          <a:prstGeom prst="rect">
            <a:avLst/>
          </a:prstGeom>
        </p:spPr>
      </p:pic>
      <p:pic>
        <p:nvPicPr>
          <p:cNvPr id="52" name="Graphic 51">
            <a:extLst>
              <a:ext uri="{FF2B5EF4-FFF2-40B4-BE49-F238E27FC236}">
                <a16:creationId xmlns:a16="http://schemas.microsoft.com/office/drawing/2014/main" id="{7CFEF562-A733-5C73-D4E3-D6BAA92E85E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415750" y="2960075"/>
            <a:ext cx="1387676" cy="1387676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3011CA2D-BF2F-BFA9-8C17-8DFB9D19EF1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342044" y="2974052"/>
            <a:ext cx="1387676" cy="1387676"/>
          </a:xfrm>
          <a:prstGeom prst="rect">
            <a:avLst/>
          </a:prstGeom>
        </p:spPr>
      </p:pic>
      <p:pic>
        <p:nvPicPr>
          <p:cNvPr id="62" name="Graphic 61">
            <a:extLst>
              <a:ext uri="{FF2B5EF4-FFF2-40B4-BE49-F238E27FC236}">
                <a16:creationId xmlns:a16="http://schemas.microsoft.com/office/drawing/2014/main" id="{70393A0F-3026-66F9-507B-EEE2EB306A0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973206" y="2939287"/>
            <a:ext cx="1387676" cy="1387676"/>
          </a:xfrm>
          <a:prstGeom prst="rect">
            <a:avLst/>
          </a:prstGeom>
        </p:spPr>
      </p:pic>
      <p:pic>
        <p:nvPicPr>
          <p:cNvPr id="64" name="Graphic 63">
            <a:extLst>
              <a:ext uri="{FF2B5EF4-FFF2-40B4-BE49-F238E27FC236}">
                <a16:creationId xmlns:a16="http://schemas.microsoft.com/office/drawing/2014/main" id="{DD98FADC-CBE5-3092-217C-3C6D300D40B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025771" y="2998554"/>
            <a:ext cx="1387676" cy="1387676"/>
          </a:xfrm>
          <a:prstGeom prst="rect">
            <a:avLst/>
          </a:prstGeom>
        </p:spPr>
      </p:pic>
      <p:pic>
        <p:nvPicPr>
          <p:cNvPr id="66" name="Graphic 65">
            <a:extLst>
              <a:ext uri="{FF2B5EF4-FFF2-40B4-BE49-F238E27FC236}">
                <a16:creationId xmlns:a16="http://schemas.microsoft.com/office/drawing/2014/main" id="{7D90B631-0095-0274-0224-BF6165F9D04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10007767" y="2998554"/>
            <a:ext cx="1387676" cy="1387676"/>
          </a:xfrm>
          <a:prstGeom prst="rect">
            <a:avLst/>
          </a:prstGeom>
        </p:spPr>
      </p:pic>
      <p:pic>
        <p:nvPicPr>
          <p:cNvPr id="68" name="Graphic 67">
            <a:extLst>
              <a:ext uri="{FF2B5EF4-FFF2-40B4-BE49-F238E27FC236}">
                <a16:creationId xmlns:a16="http://schemas.microsoft.com/office/drawing/2014/main" id="{08EE4160-15DD-199C-B7D9-36BAAF8B4041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8653542" y="2968703"/>
            <a:ext cx="1387676" cy="1387676"/>
          </a:xfrm>
          <a:prstGeom prst="rect">
            <a:avLst/>
          </a:prstGeom>
        </p:spPr>
      </p:pic>
      <p:pic>
        <p:nvPicPr>
          <p:cNvPr id="70" name="Graphic 69">
            <a:extLst>
              <a:ext uri="{FF2B5EF4-FFF2-40B4-BE49-F238E27FC236}">
                <a16:creationId xmlns:a16="http://schemas.microsoft.com/office/drawing/2014/main" id="{BE36D8FE-1496-E4AB-31F9-EB2EE25CF8DD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69544" y="1462655"/>
            <a:ext cx="1387676" cy="1387676"/>
          </a:xfrm>
          <a:prstGeom prst="rect">
            <a:avLst/>
          </a:prstGeom>
        </p:spPr>
      </p:pic>
      <p:pic>
        <p:nvPicPr>
          <p:cNvPr id="72" name="Graphic 71">
            <a:extLst>
              <a:ext uri="{FF2B5EF4-FFF2-40B4-BE49-F238E27FC236}">
                <a16:creationId xmlns:a16="http://schemas.microsoft.com/office/drawing/2014/main" id="{07EF28C3-AC94-A921-2DC6-603F758E0DF4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934975" y="4424111"/>
            <a:ext cx="1387676" cy="1387676"/>
          </a:xfrm>
          <a:prstGeom prst="rect">
            <a:avLst/>
          </a:prstGeom>
        </p:spPr>
      </p:pic>
      <p:pic>
        <p:nvPicPr>
          <p:cNvPr id="74" name="Graphic 73">
            <a:extLst>
              <a:ext uri="{FF2B5EF4-FFF2-40B4-BE49-F238E27FC236}">
                <a16:creationId xmlns:a16="http://schemas.microsoft.com/office/drawing/2014/main" id="{2B9F84B1-1D2F-5335-99C5-E6748042C801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2463477" y="4347751"/>
            <a:ext cx="1387676" cy="1387676"/>
          </a:xfrm>
          <a:prstGeom prst="rect">
            <a:avLst/>
          </a:prstGeom>
        </p:spPr>
      </p:pic>
      <p:pic>
        <p:nvPicPr>
          <p:cNvPr id="76" name="Graphic 75">
            <a:extLst>
              <a:ext uri="{FF2B5EF4-FFF2-40B4-BE49-F238E27FC236}">
                <a16:creationId xmlns:a16="http://schemas.microsoft.com/office/drawing/2014/main" id="{515CC8E5-A4FD-6C00-EE2F-1AAE3D652748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1028074" y="4478913"/>
            <a:ext cx="1387676" cy="1387676"/>
          </a:xfrm>
          <a:prstGeom prst="rect">
            <a:avLst/>
          </a:prstGeom>
        </p:spPr>
      </p:pic>
      <p:pic>
        <p:nvPicPr>
          <p:cNvPr id="78" name="Graphic 77">
            <a:extLst>
              <a:ext uri="{FF2B5EF4-FFF2-40B4-BE49-F238E27FC236}">
                <a16:creationId xmlns:a16="http://schemas.microsoft.com/office/drawing/2014/main" id="{F1830341-1582-01A3-72BB-C51DAA70427B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9934780" y="1379463"/>
            <a:ext cx="1387676" cy="138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7133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40610264-00D5-89C6-4448-F601711B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000" y="660400"/>
            <a:ext cx="9540000" cy="1030288"/>
          </a:xfrm>
        </p:spPr>
        <p:txBody>
          <a:bodyPr>
            <a:normAutofit/>
          </a:bodyPr>
          <a:lstStyle/>
          <a:p>
            <a:r>
              <a:rPr lang="nl-NL" dirty="0"/>
              <a:t>Illustraties 2</a:t>
            </a:r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E7A43EDC-6516-08B9-E96A-A595EADD847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5D536-50B7-4CE6-B44E-3B56F0A7BD1A}" type="slidenum">
              <a:rPr lang="nl-NL" smtClean="0"/>
              <a:pPr/>
              <a:t>19</a:t>
            </a:fld>
            <a:endParaRPr lang="nl-NL" dirty="0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F2D1F5ED-66A6-D273-18E6-ECD496471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25531" y="1469035"/>
            <a:ext cx="1387676" cy="1387676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4AF98882-517D-2093-E518-D7D0D325FC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62323" y="1582703"/>
            <a:ext cx="1387675" cy="138767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5679CB4-1BE9-BB8D-4B90-7F21B60501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61337" y="1279888"/>
            <a:ext cx="1387675" cy="1387675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CC62C768-A8F6-5F9D-B3B1-90CB95AC50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70964" y="1595003"/>
            <a:ext cx="1387675" cy="1387675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835DA891-A54D-4F1D-0A18-4B1B5ED5968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62324" y="3070800"/>
            <a:ext cx="1387675" cy="1387675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57349D98-D449-1411-6433-77A70BC331D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269752" y="1321709"/>
            <a:ext cx="1387675" cy="1387675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EF63E849-5732-C0F4-B944-27F2C33CBB9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617122" y="3070800"/>
            <a:ext cx="1387675" cy="1387675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B048E311-E337-A0D1-C629-BFB7B5852D0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859866" y="3070799"/>
            <a:ext cx="1387675" cy="1387675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852302F9-8BB8-D0A5-B5DE-AF7CA466B6A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282325" y="3070800"/>
            <a:ext cx="1387675" cy="1387675"/>
          </a:xfrm>
          <a:prstGeom prst="rect">
            <a:avLst/>
          </a:prstGeom>
        </p:spPr>
      </p:pic>
      <p:pic>
        <p:nvPicPr>
          <p:cNvPr id="25" name="Afbeelding 24" descr="Afbeelding met clipart, Graphics, tekenfilm, schermopname&#10;&#10;Automatisch gegenereerde beschrijving">
            <a:extLst>
              <a:ext uri="{FF2B5EF4-FFF2-40B4-BE49-F238E27FC236}">
                <a16:creationId xmlns:a16="http://schemas.microsoft.com/office/drawing/2014/main" id="{8A027E80-9386-BC99-1328-0181EDA3F666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016890" y="1258553"/>
            <a:ext cx="1808641" cy="180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4785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F85DAE-9F71-6EC0-C4A1-8EE44C2F1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5228729"/>
      </p:ext>
    </p:extLst>
  </p:cSld>
  <p:clrMapOvr>
    <a:masterClrMapping/>
  </p:clrMapOvr>
</p:sld>
</file>

<file path=ppt/theme/theme1.xml><?xml version="1.0" encoding="utf-8"?>
<a:theme xmlns:a="http://schemas.openxmlformats.org/drawingml/2006/main" name="Npuls wit">
  <a:themeElements>
    <a:clrScheme name="Npuls PP wit">
      <a:dk1>
        <a:srgbClr val="000000"/>
      </a:dk1>
      <a:lt1>
        <a:srgbClr val="FFFFFF"/>
      </a:lt1>
      <a:dk2>
        <a:srgbClr val="DD784B"/>
      </a:dk2>
      <a:lt2>
        <a:srgbClr val="FFFFFF"/>
      </a:lt2>
      <a:accent1>
        <a:srgbClr val="DD784B"/>
      </a:accent1>
      <a:accent2>
        <a:srgbClr val="231F20"/>
      </a:accent2>
      <a:accent3>
        <a:srgbClr val="F4D9DC"/>
      </a:accent3>
      <a:accent4>
        <a:srgbClr val="3D68EC"/>
      </a:accent4>
      <a:accent5>
        <a:srgbClr val="F4D74B"/>
      </a:accent5>
      <a:accent6>
        <a:srgbClr val="00AF81"/>
      </a:accent6>
      <a:hlink>
        <a:srgbClr val="DD784A"/>
      </a:hlink>
      <a:folHlink>
        <a:srgbClr val="DD784A"/>
      </a:folHlink>
    </a:clrScheme>
    <a:fontScheme name="Npuls PP">
      <a:majorFont>
        <a:latin typeface="General Sans Semibold"/>
        <a:ea typeface=""/>
        <a:cs typeface=""/>
      </a:majorFont>
      <a:minorFont>
        <a:latin typeface="Genera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Npuls presentatie 2024.pptx" id="{17DA9F54-090A-447F-A8AA-E86E0BB84DEF}" vid="{039621A9-82FE-4C0A-8B3A-68302378E6EF}"/>
    </a:ext>
  </a:extLst>
</a:theme>
</file>

<file path=ppt/theme/theme2.xml><?xml version="1.0" encoding="utf-8"?>
<a:theme xmlns:a="http://schemas.openxmlformats.org/drawingml/2006/main" name="Npuls roze">
  <a:themeElements>
    <a:clrScheme name="Npuls PP roze">
      <a:dk1>
        <a:srgbClr val="000000"/>
      </a:dk1>
      <a:lt1>
        <a:srgbClr val="F4D9DC"/>
      </a:lt1>
      <a:dk2>
        <a:srgbClr val="DD784B"/>
      </a:dk2>
      <a:lt2>
        <a:srgbClr val="F4D9DC"/>
      </a:lt2>
      <a:accent1>
        <a:srgbClr val="DD784B"/>
      </a:accent1>
      <a:accent2>
        <a:srgbClr val="231F20"/>
      </a:accent2>
      <a:accent3>
        <a:srgbClr val="F4D9DC"/>
      </a:accent3>
      <a:accent4>
        <a:srgbClr val="3D68EC"/>
      </a:accent4>
      <a:accent5>
        <a:srgbClr val="F4D74B"/>
      </a:accent5>
      <a:accent6>
        <a:srgbClr val="00AF81"/>
      </a:accent6>
      <a:hlink>
        <a:srgbClr val="DD784A"/>
      </a:hlink>
      <a:folHlink>
        <a:srgbClr val="DD784A"/>
      </a:folHlink>
    </a:clrScheme>
    <a:fontScheme name="Npuls PP">
      <a:majorFont>
        <a:latin typeface="General Sans Semibold"/>
        <a:ea typeface=""/>
        <a:cs typeface=""/>
      </a:majorFont>
      <a:minorFont>
        <a:latin typeface="Genera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Npuls presentatie 2024.pptx" id="{17DA9F54-090A-447F-A8AA-E86E0BB84DEF}" vid="{296A9A28-494E-4B5A-BAE3-4B9447D41206}"/>
    </a:ext>
  </a:extLst>
</a:theme>
</file>

<file path=ppt/theme/theme3.xml><?xml version="1.0" encoding="utf-8"?>
<a:theme xmlns:a="http://schemas.openxmlformats.org/drawingml/2006/main" name="Npuls oranje">
  <a:themeElements>
    <a:clrScheme name="Npuls PP oranje">
      <a:dk1>
        <a:srgbClr val="FFFFFF"/>
      </a:dk1>
      <a:lt1>
        <a:srgbClr val="DD784B"/>
      </a:lt1>
      <a:dk2>
        <a:srgbClr val="231F20"/>
      </a:dk2>
      <a:lt2>
        <a:srgbClr val="FFFFFF"/>
      </a:lt2>
      <a:accent1>
        <a:srgbClr val="DD784B"/>
      </a:accent1>
      <a:accent2>
        <a:srgbClr val="231F20"/>
      </a:accent2>
      <a:accent3>
        <a:srgbClr val="F4D9DC"/>
      </a:accent3>
      <a:accent4>
        <a:srgbClr val="3D68EC"/>
      </a:accent4>
      <a:accent5>
        <a:srgbClr val="F4D74B"/>
      </a:accent5>
      <a:accent6>
        <a:srgbClr val="00AF81"/>
      </a:accent6>
      <a:hlink>
        <a:srgbClr val="DD784A"/>
      </a:hlink>
      <a:folHlink>
        <a:srgbClr val="DD784A"/>
      </a:folHlink>
    </a:clrScheme>
    <a:fontScheme name="Npuls PP">
      <a:majorFont>
        <a:latin typeface="General Sans Semibold"/>
        <a:ea typeface=""/>
        <a:cs typeface=""/>
      </a:majorFont>
      <a:minorFont>
        <a:latin typeface="Genera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Npuls presentatie 2024.pptx" id="{17DA9F54-090A-447F-A8AA-E86E0BB84DEF}" vid="{A8877AE5-ECD6-4837-BD93-F7533F714DE6}"/>
    </a:ext>
  </a:extLst>
</a:theme>
</file>

<file path=ppt/theme/theme4.xml><?xml version="1.0" encoding="utf-8"?>
<a:theme xmlns:a="http://schemas.openxmlformats.org/drawingml/2006/main" name="Npuls blauw">
  <a:themeElements>
    <a:clrScheme name="Aangepast 5">
      <a:dk1>
        <a:srgbClr val="FFFFFF"/>
      </a:dk1>
      <a:lt1>
        <a:srgbClr val="3D68EC"/>
      </a:lt1>
      <a:dk2>
        <a:srgbClr val="F4D9DC"/>
      </a:dk2>
      <a:lt2>
        <a:srgbClr val="FFFFFF"/>
      </a:lt2>
      <a:accent1>
        <a:srgbClr val="DD784B"/>
      </a:accent1>
      <a:accent2>
        <a:srgbClr val="231F20"/>
      </a:accent2>
      <a:accent3>
        <a:srgbClr val="F4D9DC"/>
      </a:accent3>
      <a:accent4>
        <a:srgbClr val="3D68EC"/>
      </a:accent4>
      <a:accent5>
        <a:srgbClr val="F4D74B"/>
      </a:accent5>
      <a:accent6>
        <a:srgbClr val="00AF81"/>
      </a:accent6>
      <a:hlink>
        <a:srgbClr val="DD784A"/>
      </a:hlink>
      <a:folHlink>
        <a:srgbClr val="DD784A"/>
      </a:folHlink>
    </a:clrScheme>
    <a:fontScheme name="Npuls PP">
      <a:majorFont>
        <a:latin typeface="General Sans Semibold"/>
        <a:ea typeface=""/>
        <a:cs typeface=""/>
      </a:majorFont>
      <a:minorFont>
        <a:latin typeface="Genera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Npuls presentatie 2024.pptx" id="{17DA9F54-090A-447F-A8AA-E86E0BB84DEF}" vid="{48F2F4BE-1CAC-4274-BB27-FAF32EB45CD9}"/>
    </a:ext>
  </a:extLst>
</a:theme>
</file>

<file path=ppt/theme/theme5.xml><?xml version="1.0" encoding="utf-8"?>
<a:theme xmlns:a="http://schemas.openxmlformats.org/drawingml/2006/main" name="Npuls geel">
  <a:themeElements>
    <a:clrScheme name="Aangepast 1">
      <a:dk1>
        <a:srgbClr val="231F20"/>
      </a:dk1>
      <a:lt1>
        <a:srgbClr val="231F20"/>
      </a:lt1>
      <a:dk2>
        <a:srgbClr val="231F20"/>
      </a:dk2>
      <a:lt2>
        <a:srgbClr val="FFFFFF"/>
      </a:lt2>
      <a:accent1>
        <a:srgbClr val="DD784B"/>
      </a:accent1>
      <a:accent2>
        <a:srgbClr val="231F20"/>
      </a:accent2>
      <a:accent3>
        <a:srgbClr val="F4D9DC"/>
      </a:accent3>
      <a:accent4>
        <a:srgbClr val="3D68EC"/>
      </a:accent4>
      <a:accent5>
        <a:srgbClr val="F4D74B"/>
      </a:accent5>
      <a:accent6>
        <a:srgbClr val="00AF81"/>
      </a:accent6>
      <a:hlink>
        <a:srgbClr val="DD784A"/>
      </a:hlink>
      <a:folHlink>
        <a:srgbClr val="DD784A"/>
      </a:folHlink>
    </a:clrScheme>
    <a:fontScheme name="Npuls PP">
      <a:majorFont>
        <a:latin typeface="General Sans Semibold"/>
        <a:ea typeface=""/>
        <a:cs typeface=""/>
      </a:majorFont>
      <a:minorFont>
        <a:latin typeface="Genera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Npuls presentatie 2024.pptx" id="{17DA9F54-090A-447F-A8AA-E86E0BB84DEF}" vid="{EDEDB81C-128E-4EAA-9E03-6A670D02E228}"/>
    </a:ext>
  </a:extLst>
</a:theme>
</file>

<file path=ppt/theme/theme6.xml><?xml version="1.0" encoding="utf-8"?>
<a:theme xmlns:a="http://schemas.openxmlformats.org/drawingml/2006/main" name="Tips">
  <a:themeElements>
    <a:clrScheme name="Npuls PP wit">
      <a:dk1>
        <a:srgbClr val="000000"/>
      </a:dk1>
      <a:lt1>
        <a:srgbClr val="FFFFFF"/>
      </a:lt1>
      <a:dk2>
        <a:srgbClr val="DD784B"/>
      </a:dk2>
      <a:lt2>
        <a:srgbClr val="FFFFFF"/>
      </a:lt2>
      <a:accent1>
        <a:srgbClr val="DD784B"/>
      </a:accent1>
      <a:accent2>
        <a:srgbClr val="231F20"/>
      </a:accent2>
      <a:accent3>
        <a:srgbClr val="F4D9DC"/>
      </a:accent3>
      <a:accent4>
        <a:srgbClr val="3D68EC"/>
      </a:accent4>
      <a:accent5>
        <a:srgbClr val="F4D74B"/>
      </a:accent5>
      <a:accent6>
        <a:srgbClr val="00AF81"/>
      </a:accent6>
      <a:hlink>
        <a:srgbClr val="DD784A"/>
      </a:hlink>
      <a:folHlink>
        <a:srgbClr val="DD784A"/>
      </a:folHlink>
    </a:clrScheme>
    <a:fontScheme name="Npuls PP">
      <a:majorFont>
        <a:latin typeface="General Sans Semibold"/>
        <a:ea typeface=""/>
        <a:cs typeface=""/>
      </a:majorFont>
      <a:minorFont>
        <a:latin typeface="Genera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puls presentatie 2024.pptx" id="{17DA9F54-090A-447F-A8AA-E86E0BB84DEF}" vid="{3937AA9C-191D-4B3D-A995-9DB849B59A0C}"/>
    </a:ext>
  </a:extLst>
</a:theme>
</file>

<file path=ppt/theme/theme7.xml><?xml version="1.0" encoding="utf-8"?>
<a:theme xmlns:a="http://schemas.openxmlformats.org/drawingml/2006/main" name="Office Theme">
  <a:themeElements>
    <a:clrScheme name="Npuls PP wit">
      <a:dk1>
        <a:srgbClr val="000000"/>
      </a:dk1>
      <a:lt1>
        <a:srgbClr val="FFFFFF"/>
      </a:lt1>
      <a:dk2>
        <a:srgbClr val="DD784B"/>
      </a:dk2>
      <a:lt2>
        <a:srgbClr val="FFFFFF"/>
      </a:lt2>
      <a:accent1>
        <a:srgbClr val="DD784B"/>
      </a:accent1>
      <a:accent2>
        <a:srgbClr val="231F20"/>
      </a:accent2>
      <a:accent3>
        <a:srgbClr val="F4D9DC"/>
      </a:accent3>
      <a:accent4>
        <a:srgbClr val="3D68EC"/>
      </a:accent4>
      <a:accent5>
        <a:srgbClr val="F4D74B"/>
      </a:accent5>
      <a:accent6>
        <a:srgbClr val="00AF81"/>
      </a:accent6>
      <a:hlink>
        <a:srgbClr val="DD784A"/>
      </a:hlink>
      <a:folHlink>
        <a:srgbClr val="DD784A"/>
      </a:folHlink>
    </a:clrScheme>
    <a:fontScheme name="Npuls PP">
      <a:majorFont>
        <a:latin typeface="General Sans Semibold"/>
        <a:ea typeface=""/>
        <a:cs typeface=""/>
      </a:majorFont>
      <a:minorFont>
        <a:latin typeface="Genera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Kantoorthema">
  <a:themeElements>
    <a:clrScheme name="Npuls PP wit">
      <a:dk1>
        <a:srgbClr val="000000"/>
      </a:dk1>
      <a:lt1>
        <a:srgbClr val="FFFFFF"/>
      </a:lt1>
      <a:dk2>
        <a:srgbClr val="DD784B"/>
      </a:dk2>
      <a:lt2>
        <a:srgbClr val="FFFFFF"/>
      </a:lt2>
      <a:accent1>
        <a:srgbClr val="DD784B"/>
      </a:accent1>
      <a:accent2>
        <a:srgbClr val="231F20"/>
      </a:accent2>
      <a:accent3>
        <a:srgbClr val="F4D9DC"/>
      </a:accent3>
      <a:accent4>
        <a:srgbClr val="3D68EC"/>
      </a:accent4>
      <a:accent5>
        <a:srgbClr val="F4D74B"/>
      </a:accent5>
      <a:accent6>
        <a:srgbClr val="00AF81"/>
      </a:accent6>
      <a:hlink>
        <a:srgbClr val="DD784A"/>
      </a:hlink>
      <a:folHlink>
        <a:srgbClr val="DD784A"/>
      </a:folHlink>
    </a:clrScheme>
    <a:fontScheme name="Npuls PP">
      <a:majorFont>
        <a:latin typeface="General Sans Semibold"/>
        <a:ea typeface=""/>
        <a:cs typeface=""/>
      </a:majorFont>
      <a:minorFont>
        <a:latin typeface="Genera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9C29A3B0A4914BBE8B8DA207DA7B31" ma:contentTypeVersion="15" ma:contentTypeDescription="Een nieuw document maken." ma:contentTypeScope="" ma:versionID="341112dd14ff9fa486fdcac0dd4b01c3">
  <xsd:schema xmlns:xsd="http://www.w3.org/2001/XMLSchema" xmlns:xs="http://www.w3.org/2001/XMLSchema" xmlns:p="http://schemas.microsoft.com/office/2006/metadata/properties" xmlns:ns2="f5ff609f-1e3f-4662-9929-8f7ace97e045" xmlns:ns3="58f9010e-0213-4928-88db-3d995f851061" targetNamespace="http://schemas.microsoft.com/office/2006/metadata/properties" ma:root="true" ma:fieldsID="60fa653cd16481ac55ea17d22f4a39e9" ns2:_="" ns3:_="">
    <xsd:import namespace="f5ff609f-1e3f-4662-9929-8f7ace97e045"/>
    <xsd:import namespace="58f9010e-0213-4928-88db-3d995f85106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ff609f-1e3f-4662-9929-8f7ace97e04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14f342a3-bfb1-4bfd-83d7-9f6650cb96d4}" ma:internalName="TaxCatchAll" ma:showField="CatchAllData" ma:web="f5ff609f-1e3f-4662-9929-8f7ace97e04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f9010e-0213-4928-88db-3d995f85106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Afbeeldingtags" ma:readOnly="false" ma:fieldId="{5cf76f15-5ced-4ddc-b409-7134ff3c332f}" ma:taxonomyMulti="true" ma:sspId="c6f371a7-af1e-4863-b830-9db92276c5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8f9010e-0213-4928-88db-3d995f851061">
      <Terms xmlns="http://schemas.microsoft.com/office/infopath/2007/PartnerControls"/>
    </lcf76f155ced4ddcb4097134ff3c332f>
    <TaxCatchAll xmlns="f5ff609f-1e3f-4662-9929-8f7ace97e045" xsi:nil="true"/>
    <SharedWithUsers xmlns="f5ff609f-1e3f-4662-9929-8f7ace97e045">
      <UserInfo>
        <DisplayName>Lara Slaats</DisplayName>
        <AccountId>133</AccountId>
        <AccountType/>
      </UserInfo>
      <UserInfo>
        <DisplayName>Michel Jansen</DisplayName>
        <AccountId>134</AccountId>
        <AccountType/>
      </UserInfo>
      <UserInfo>
        <DisplayName>Jenny de Werk</DisplayName>
        <AccountId>135</AccountId>
        <AccountType/>
      </UserInfo>
      <UserInfo>
        <DisplayName>Martine Teirlinck</DisplayName>
        <AccountId>136</AccountId>
        <AccountType/>
      </UserInfo>
      <UserInfo>
        <DisplayName>John Walker</DisplayName>
        <AccountId>213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76B70147-3ECB-42E3-8EF9-2E8D64C0F5E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AD0E5B-DE6A-43CA-A2B0-2DC394122F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ff609f-1e3f-4662-9929-8f7ace97e045"/>
    <ds:schemaRef ds:uri="58f9010e-0213-4928-88db-3d995f85106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8D8C7F5-456F-437B-81D7-F1E49D7B1A0C}">
  <ds:schemaRefs>
    <ds:schemaRef ds:uri="http://www.w3.org/XML/1998/namespace"/>
    <ds:schemaRef ds:uri="http://schemas.openxmlformats.org/package/2006/metadata/core-properties"/>
    <ds:schemaRef ds:uri="58f9010e-0213-4928-88db-3d995f851061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f5ff609f-1e3f-4662-9929-8f7ace97e045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</TotalTime>
  <Words>17</Words>
  <Application>Microsoft Office PowerPoint</Application>
  <PresentationFormat>Breedbeeld</PresentationFormat>
  <Paragraphs>16</Paragraphs>
  <Slides>20</Slides>
  <Notes>0</Notes>
  <HiddenSlides>1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6</vt:i4>
      </vt:variant>
      <vt:variant>
        <vt:lpstr>Diatitels</vt:lpstr>
      </vt:variant>
      <vt:variant>
        <vt:i4>20</vt:i4>
      </vt:variant>
    </vt:vector>
  </HeadingPairs>
  <TitlesOfParts>
    <vt:vector size="32" baseType="lpstr">
      <vt:lpstr>Cooper Lt BT</vt:lpstr>
      <vt:lpstr>Arial</vt:lpstr>
      <vt:lpstr>Calibri</vt:lpstr>
      <vt:lpstr>General Sans Semibold</vt:lpstr>
      <vt:lpstr>General Sans</vt:lpstr>
      <vt:lpstr>Calibri Light</vt:lpstr>
      <vt:lpstr>Npuls wit</vt:lpstr>
      <vt:lpstr>Npuls roze</vt:lpstr>
      <vt:lpstr>Npuls oranje</vt:lpstr>
      <vt:lpstr>Npuls blauw</vt:lpstr>
      <vt:lpstr>Npuls geel</vt:lpstr>
      <vt:lpstr>Tips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Illustraties</vt:lpstr>
      <vt:lpstr>Illustraties 2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Niels van der Grift</dc:creator>
  <cp:lastModifiedBy>Niels van der Grift</cp:lastModifiedBy>
  <cp:revision>6</cp:revision>
  <dcterms:created xsi:type="dcterms:W3CDTF">2024-03-27T12:52:31Z</dcterms:created>
  <dcterms:modified xsi:type="dcterms:W3CDTF">2024-06-04T09:02:41Z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0x0101004B9C29A3B0A4914BBE8B8DA207DA7B31</vt:lpwstr>
  </property>
  <property fmtid="{D5CDD505-2E9C-101B-9397-08002B2CF9AE}" pid="3" name="MediaServiceImageTags">
    <vt:lpwstr/>
  </property>
  <property fmtid="{D5CDD505-2E9C-101B-9397-08002B2CF9AE}" pid="4" name="Order">
    <vt:r8>402400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