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5.xml" ContentType="application/vnd.openxmlformats-officedocument.theme+xml"/>
  <Override PartName="/ppt/slideLayouts/slideLayout32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4"/>
    <p:sldMasterId id="2147483740" r:id="rId5"/>
    <p:sldMasterId id="2147483758" r:id="rId6"/>
    <p:sldMasterId id="2147483776" r:id="rId7"/>
    <p:sldMasterId id="2147483794" r:id="rId8"/>
    <p:sldMasterId id="2147483738" r:id="rId9"/>
  </p:sldMasterIdLst>
  <p:notesMasterIdLst>
    <p:notesMasterId r:id="rId31"/>
  </p:notesMasterIdLst>
  <p:handoutMasterIdLst>
    <p:handoutMasterId r:id="rId32"/>
  </p:handoutMasterIdLst>
  <p:sldIdLst>
    <p:sldId id="360" r:id="rId10"/>
    <p:sldId id="309" r:id="rId11"/>
    <p:sldId id="1025" r:id="rId12"/>
    <p:sldId id="356" r:id="rId13"/>
    <p:sldId id="1019" r:id="rId14"/>
    <p:sldId id="1020" r:id="rId15"/>
    <p:sldId id="1021" r:id="rId16"/>
    <p:sldId id="1022" r:id="rId17"/>
    <p:sldId id="1026" r:id="rId18"/>
    <p:sldId id="322" r:id="rId19"/>
    <p:sldId id="362" r:id="rId20"/>
    <p:sldId id="363" r:id="rId21"/>
    <p:sldId id="364" r:id="rId22"/>
    <p:sldId id="365" r:id="rId23"/>
    <p:sldId id="366" r:id="rId24"/>
    <p:sldId id="367" r:id="rId25"/>
    <p:sldId id="1027" r:id="rId26"/>
    <p:sldId id="361" r:id="rId27"/>
    <p:sldId id="350" r:id="rId28"/>
    <p:sldId id="1024" r:id="rId29"/>
    <p:sldId id="324" r:id="rId30"/>
  </p:sldIdLst>
  <p:sldSz cx="12192000" cy="6858000"/>
  <p:notesSz cx="6858000" cy="9144000"/>
  <p:embeddedFontLst>
    <p:embeddedFont>
      <p:font typeface="Archivo Narrow Bold" panose="020B0604020202020204" charset="0"/>
      <p:regular r:id="rId33"/>
      <p:bold r:id="rId34"/>
      <p:italic r:id="rId35"/>
      <p:boldItalic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alibri Light" panose="020F0302020204030204" pitchFamily="34" charset="0"/>
      <p:regular r:id="rId41"/>
      <p:italic r:id="rId42"/>
    </p:embeddedFont>
    <p:embeddedFont>
      <p:font typeface="Cooper Lt BT" panose="0208050304030B020404"/>
      <p:regular r:id="rId43"/>
    </p:embeddedFont>
    <p:embeddedFont>
      <p:font typeface="General Sans" panose="020B0604020202020204" charset="0"/>
      <p:regular r:id="rId44"/>
      <p:bold r:id="rId45"/>
      <p:italic r:id="rId46"/>
      <p:boldItalic r:id="rId47"/>
    </p:embeddedFont>
    <p:embeddedFont>
      <p:font typeface="General Sans Semibold" panose="020B0604020202020204" charset="0"/>
      <p:regular r:id="rId48"/>
      <p:bold r:id="rId49"/>
    </p:embeddedFont>
    <p:embeddedFont>
      <p:font typeface="Poppins" panose="00000500000000000000" pitchFamily="2" charset="0"/>
      <p:regular r:id="rId50"/>
      <p:bold r:id="rId51"/>
      <p:italic r:id="rId52"/>
      <p:boldItalic r:id="rId53"/>
    </p:embeddedFont>
    <p:embeddedFont>
      <p:font typeface="Poppins Bold" panose="020B0604020202020204" charset="0"/>
      <p:regular r:id="rId54"/>
      <p:bold r:id="rId55"/>
      <p:italic r:id="rId56"/>
      <p:boldItalic r:id="rId57"/>
    </p:embeddedFont>
  </p:embeddedFontLst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e" id="{1A037AEA-AB4B-488B-B557-B7307E8A07B5}">
          <p14:sldIdLst>
            <p14:sldId id="360"/>
            <p14:sldId id="309"/>
            <p14:sldId id="1025"/>
            <p14:sldId id="356"/>
            <p14:sldId id="1019"/>
            <p14:sldId id="1020"/>
            <p14:sldId id="1021"/>
            <p14:sldId id="1022"/>
            <p14:sldId id="1026"/>
            <p14:sldId id="322"/>
            <p14:sldId id="362"/>
            <p14:sldId id="363"/>
            <p14:sldId id="364"/>
            <p14:sldId id="365"/>
            <p14:sldId id="366"/>
            <p14:sldId id="367"/>
            <p14:sldId id="1027"/>
            <p14:sldId id="361"/>
            <p14:sldId id="350"/>
            <p14:sldId id="1024"/>
            <p14:sldId id="324"/>
          </p14:sldIdLst>
        </p14:section>
        <p14:section name="Dingen om te kopiëren" id="{C9AB438D-2755-4B47-9664-02668DF100E1}">
          <p14:sldIdLst/>
        </p14:section>
        <p14:section name="Tips" id="{22421690-AC93-4D23-9C5E-D82FC6F641F4}">
          <p14:sldIdLst/>
        </p14:section>
        <p14:section name="Voorbeeldpresentatie" id="{87C13BBB-1F37-45FE-A024-28D6A10E2165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784B"/>
    <a:srgbClr val="F4D9DC"/>
    <a:srgbClr val="00AF81"/>
    <a:srgbClr val="F4D74B"/>
    <a:srgbClr val="FFFFFF"/>
    <a:srgbClr val="3D68EC"/>
    <a:srgbClr val="B7E3E5"/>
    <a:srgbClr val="1C2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349A96-F1C6-4C7A-B43C-F9EB7A099C7D}" v="1" dt="2026-01-29T08:51:16.945"/>
  </p1510:revLst>
</p1510:revInfo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Stijl, licht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Stijl, licht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D083AE6-46FA-4A59-8FB0-9F97EB10719F}" styleName="Stijl, licht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Stijl, licht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Stijl, gemiddeld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90" autoAdjust="0"/>
  </p:normalViewPr>
  <p:slideViewPr>
    <p:cSldViewPr snapToGrid="0">
      <p:cViewPr varScale="1">
        <p:scale>
          <a:sx n="159" d="100"/>
          <a:sy n="159" d="100"/>
        </p:scale>
        <p:origin x="76" y="-1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411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font" Target="fonts/font7.fntdata"/><Relationship Id="rId21" Type="http://schemas.openxmlformats.org/officeDocument/2006/relationships/slide" Target="slides/slide12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font" Target="fonts/font23.fntdata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font" Target="fonts/font21.fntdata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61" Type="http://schemas.openxmlformats.org/officeDocument/2006/relationships/tableStyles" Target="tableStyles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font" Target="fonts/font24.fntdata"/><Relationship Id="rId8" Type="http://schemas.openxmlformats.org/officeDocument/2006/relationships/slideMaster" Target="slideMasters/slideMaster5.xml"/><Relationship Id="rId51" Type="http://schemas.openxmlformats.org/officeDocument/2006/relationships/font" Target="fonts/font19.fntdata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59" Type="http://schemas.openxmlformats.org/officeDocument/2006/relationships/viewProps" Target="viewProps.xml"/><Relationship Id="rId20" Type="http://schemas.openxmlformats.org/officeDocument/2006/relationships/slide" Target="slides/slide11.xml"/><Relationship Id="rId41" Type="http://schemas.openxmlformats.org/officeDocument/2006/relationships/font" Target="fonts/font9.fntdata"/><Relationship Id="rId54" Type="http://schemas.openxmlformats.org/officeDocument/2006/relationships/font" Target="fonts/font22.fntdata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font" Target="fonts/font25.fntdata"/><Relationship Id="rId10" Type="http://schemas.openxmlformats.org/officeDocument/2006/relationships/slide" Target="slides/slide1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46275E21-3C42-F151-4DC7-2189C65796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9BC9760-5F76-0189-180D-90255FD6ED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F17FCD-025A-433A-ACDA-7736D152382C}" type="datetimeFigureOut">
              <a:rPr lang="nl-NL" smtClean="0"/>
              <a:t>11-3-2026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54096FB-5FC1-9332-97B3-70760FA59EA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0B48AF5-F921-8F60-75E8-1F9B85164FD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FA500-2F41-4041-8CC4-BABE896524C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59551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045AA-EE18-D64B-84B5-693315E94ED4}" type="datetimeFigureOut">
              <a:rPr lang="en-NL" smtClean="0"/>
              <a:t>03/11/2026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47CB3-9E55-884A-AA79-4908DC64D40D}" type="slidenum">
              <a:rPr lang="en-NL" smtClean="0"/>
              <a:t>‹nr.›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1031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8.svg"/><Relationship Id="rId3" Type="http://schemas.openxmlformats.org/officeDocument/2006/relationships/image" Target="../media/image2.svg"/><Relationship Id="rId7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9.svg"/><Relationship Id="rId2" Type="http://schemas.openxmlformats.org/officeDocument/2006/relationships/image" Target="../media/image1.png"/><Relationship Id="rId16" Type="http://schemas.openxmlformats.org/officeDocument/2006/relationships/image" Target="../media/image2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11" Type="http://schemas.openxmlformats.org/officeDocument/2006/relationships/image" Target="../media/image16.svg"/><Relationship Id="rId5" Type="http://schemas.openxmlformats.org/officeDocument/2006/relationships/image" Target="../media/image25.svg"/><Relationship Id="rId15" Type="http://schemas.openxmlformats.org/officeDocument/2006/relationships/image" Target="../media/image27.svg"/><Relationship Id="rId10" Type="http://schemas.openxmlformats.org/officeDocument/2006/relationships/image" Target="../media/image15.png"/><Relationship Id="rId4" Type="http://schemas.openxmlformats.org/officeDocument/2006/relationships/image" Target="../media/image24.png"/><Relationship Id="rId9" Type="http://schemas.openxmlformats.org/officeDocument/2006/relationships/image" Target="../media/image10.svg"/><Relationship Id="rId14" Type="http://schemas.openxmlformats.org/officeDocument/2006/relationships/image" Target="../media/image26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9.svg"/><Relationship Id="rId4" Type="http://schemas.openxmlformats.org/officeDocument/2006/relationships/image" Target="../media/image38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1AA2195-3BB3-6E88-1D7C-DAFD5067176E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AC3AD2EE-DF8A-7E2B-4D7D-4320319B00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2B4CE1D8-3338-C7E7-FAD4-E460C41C03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6017" y="4902017"/>
            <a:ext cx="1955983" cy="19559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EC27C-C3E7-A662-B74E-0BBDDF138ED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000" y="1433623"/>
            <a:ext cx="8144775" cy="27586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[</a:t>
            </a:r>
            <a:r>
              <a:rPr lang="en-GB" dirty="0" err="1"/>
              <a:t>titel</a:t>
            </a:r>
            <a:r>
              <a:rPr lang="en-GB" dirty="0"/>
              <a:t>]</a:t>
            </a:r>
            <a:endParaRPr lang="en-NL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D7293B7-4B2E-195A-030B-217A2D1FCB5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50353" y="5502779"/>
            <a:ext cx="8144775" cy="5842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latin typeface="Cooper Lt BT" panose="0208050304030B0204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[naam]</a:t>
            </a:r>
          </a:p>
        </p:txBody>
      </p:sp>
      <p:sp>
        <p:nvSpPr>
          <p:cNvPr id="4" name="Tijdelijke aanduiding voor tekst 12">
            <a:extLst>
              <a:ext uri="{FF2B5EF4-FFF2-40B4-BE49-F238E27FC236}">
                <a16:creationId xmlns:a16="http://schemas.microsoft.com/office/drawing/2014/main" id="{94A98B35-375B-1819-CE2A-8C2C445F81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0306" y="4330545"/>
            <a:ext cx="8104470" cy="58420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[ondertitel]</a:t>
            </a:r>
          </a:p>
        </p:txBody>
      </p:sp>
      <p:sp>
        <p:nvSpPr>
          <p:cNvPr id="12" name="Tijdelijke aanduiding voor tekst 15">
            <a:extLst>
              <a:ext uri="{FF2B5EF4-FFF2-40B4-BE49-F238E27FC236}">
                <a16:creationId xmlns:a16="http://schemas.microsoft.com/office/drawing/2014/main" id="{839DC652-DEDD-7AEA-1CDB-EEE04E55D1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0353" y="5965872"/>
            <a:ext cx="2221843" cy="5842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Cooper Lt BT" panose="0208050304030B020404" pitchFamily="18" charset="0"/>
              </a:defRPr>
            </a:lvl1pPr>
          </a:lstStyle>
          <a:p>
            <a:pPr lvl="0"/>
            <a:r>
              <a:rPr lang="nl-NL" dirty="0"/>
              <a:t>[datum]</a:t>
            </a:r>
          </a:p>
        </p:txBody>
      </p:sp>
    </p:spTree>
    <p:extLst>
      <p:ext uri="{BB962C8B-B14F-4D97-AF65-F5344CB8AC3E}">
        <p14:creationId xmlns:p14="http://schemas.microsoft.com/office/powerpoint/2010/main" val="2765403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D71F4C19-905F-16CB-DFC1-EC5145A739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8743" y="1542228"/>
            <a:ext cx="7712810" cy="331007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[quote]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8214CE-2914-AABC-1FC7-658B39A367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4FBDCF1-73B5-BA2F-CF21-7095B4245FF2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9174CDC-8052-FFBA-877F-942B35AB9F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pic>
        <p:nvPicPr>
          <p:cNvPr id="6" name="Logo">
            <a:extLst>
              <a:ext uri="{FF2B5EF4-FFF2-40B4-BE49-F238E27FC236}">
                <a16:creationId xmlns:a16="http://schemas.microsoft.com/office/drawing/2014/main" id="{F735F1B6-FD39-5B14-05FC-B5EC9A754A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5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pp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0F3CBD7B-4E02-DC08-0627-028D8E2F2C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BF84485D-D36B-47FA-E030-96B8CFBD8FF7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links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B6C3B928-45CC-1139-BCEA-69F47ED8F4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2600" y="901700"/>
            <a:ext cx="56388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F07B35C-E7A5-73EB-7FE1-840DF1C52B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02275" y="1578688"/>
            <a:ext cx="5715000" cy="1008062"/>
          </a:xfrm>
          <a:prstGeom prst="roundRect">
            <a:avLst>
              <a:gd name="adj" fmla="val 8163"/>
            </a:avLst>
          </a:prstGeom>
          <a:solidFill>
            <a:schemeClr val="accent2">
              <a:lumMod val="10000"/>
              <a:lumOff val="90000"/>
            </a:schemeClr>
          </a:solidFill>
        </p:spPr>
        <p:txBody>
          <a:bodyPr lIns="1296000" rIns="18000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546C9DEF-02B6-6394-986C-51709E0BFCD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0596" y="1686719"/>
            <a:ext cx="874504" cy="792000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nl-NL" dirty="0"/>
              <a:t>icon</a:t>
            </a:r>
          </a:p>
        </p:txBody>
      </p:sp>
      <p:sp>
        <p:nvSpPr>
          <p:cNvPr id="12" name="Tijdelijke aanduiding voor tekst 8">
            <a:extLst>
              <a:ext uri="{FF2B5EF4-FFF2-40B4-BE49-F238E27FC236}">
                <a16:creationId xmlns:a16="http://schemas.microsoft.com/office/drawing/2014/main" id="{F4EC8C2E-FF8E-A6A4-5B04-CDF621D85D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02275" y="2840077"/>
            <a:ext cx="5715000" cy="1008062"/>
          </a:xfrm>
          <a:prstGeom prst="roundRect">
            <a:avLst>
              <a:gd name="adj" fmla="val 8163"/>
            </a:avLst>
          </a:prstGeom>
          <a:solidFill>
            <a:schemeClr val="accent2">
              <a:lumMod val="10000"/>
              <a:lumOff val="90000"/>
            </a:schemeClr>
          </a:solidFill>
        </p:spPr>
        <p:txBody>
          <a:bodyPr lIns="1296000" rIns="18000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ijdelijke aanduiding voor tekst 8">
            <a:extLst>
              <a:ext uri="{FF2B5EF4-FFF2-40B4-BE49-F238E27FC236}">
                <a16:creationId xmlns:a16="http://schemas.microsoft.com/office/drawing/2014/main" id="{64DCBBF4-CBEC-FDAF-5F3B-12AC37FADAA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02275" y="4101466"/>
            <a:ext cx="5715000" cy="1008062"/>
          </a:xfrm>
          <a:prstGeom prst="roundRect">
            <a:avLst>
              <a:gd name="adj" fmla="val 8163"/>
            </a:avLst>
          </a:prstGeom>
          <a:solidFill>
            <a:schemeClr val="accent2">
              <a:lumMod val="10000"/>
              <a:lumOff val="90000"/>
            </a:schemeClr>
          </a:solidFill>
        </p:spPr>
        <p:txBody>
          <a:bodyPr lIns="1296000" rIns="18000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afbeelding 10">
            <a:extLst>
              <a:ext uri="{FF2B5EF4-FFF2-40B4-BE49-F238E27FC236}">
                <a16:creationId xmlns:a16="http://schemas.microsoft.com/office/drawing/2014/main" id="{36758B46-503D-FB72-F122-FC14CF75924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658748" y="4209497"/>
            <a:ext cx="886352" cy="792000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nl-NL" dirty="0"/>
              <a:t>icon</a:t>
            </a:r>
          </a:p>
        </p:txBody>
      </p: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93D2FE1D-B7AC-B75D-8293-1C1F3ADBA5F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02275" y="5362856"/>
            <a:ext cx="5715000" cy="1008062"/>
          </a:xfrm>
          <a:prstGeom prst="roundRect">
            <a:avLst>
              <a:gd name="adj" fmla="val 8163"/>
            </a:avLst>
          </a:prstGeom>
          <a:solidFill>
            <a:schemeClr val="accent2">
              <a:lumMod val="10000"/>
              <a:lumOff val="90000"/>
            </a:schemeClr>
          </a:solidFill>
        </p:spPr>
        <p:txBody>
          <a:bodyPr lIns="1296000" rIns="18000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7" name="Tijdelijke aanduiding voor afbeelding 10">
            <a:extLst>
              <a:ext uri="{FF2B5EF4-FFF2-40B4-BE49-F238E27FC236}">
                <a16:creationId xmlns:a16="http://schemas.microsoft.com/office/drawing/2014/main" id="{230CE660-38CB-7751-DD66-1F4F15A017B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5658748" y="5470887"/>
            <a:ext cx="886352" cy="792000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nl-NL" dirty="0"/>
              <a:t>icon</a:t>
            </a:r>
          </a:p>
        </p:txBody>
      </p:sp>
      <p:sp>
        <p:nvSpPr>
          <p:cNvPr id="2" name="Tijdelijke aanduiding voor afbeelding 10">
            <a:extLst>
              <a:ext uri="{FF2B5EF4-FFF2-40B4-BE49-F238E27FC236}">
                <a16:creationId xmlns:a16="http://schemas.microsoft.com/office/drawing/2014/main" id="{7F0ECBE5-06A9-283B-0AE8-D046347B891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658748" y="2948108"/>
            <a:ext cx="874504" cy="792000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nl-NL" dirty="0"/>
              <a:t>icon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2A9EE8A-5F9B-7080-01C8-5E7132F7B6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800172"/>
            <a:ext cx="4611472" cy="4602587"/>
          </a:xfrm>
          <a:prstGeom prst="rect">
            <a:avLst/>
          </a:prstGeom>
        </p:spPr>
      </p:pic>
      <p:pic>
        <p:nvPicPr>
          <p:cNvPr id="4" name="Logo">
            <a:extLst>
              <a:ext uri="{FF2B5EF4-FFF2-40B4-BE49-F238E27FC236}">
                <a16:creationId xmlns:a16="http://schemas.microsoft.com/office/drawing/2014/main" id="{EF2E285B-F244-A22E-7F24-8783419E89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6752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C32D3B33-F547-A729-3BD4-B54118CA12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F96FDB8-90F8-8E3A-EE13-D1385A791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539949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7D1969A5-A398-7E16-ECF7-BFB3F16D194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 err="1">
              <a:solidFill>
                <a:schemeClr val="bg1"/>
              </a:solidFill>
            </a:endParaRP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66EE441F-77FB-75AD-6B1A-0F17F6DDA1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Afbeelding 4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1D03909B-CFF5-7B12-9FC6-6A6CF4487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36224" y="2698432"/>
            <a:ext cx="4281714" cy="146113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431A78B4-DD8B-CED3-9390-FF735F89D2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11685" y="4977685"/>
            <a:ext cx="1880315" cy="1880315"/>
          </a:xfrm>
          <a:prstGeom prst="rect">
            <a:avLst/>
          </a:prstGeom>
        </p:spPr>
      </p:pic>
      <p:sp>
        <p:nvSpPr>
          <p:cNvPr id="8" name="Ovaal 7">
            <a:extLst>
              <a:ext uri="{FF2B5EF4-FFF2-40B4-BE49-F238E27FC236}">
                <a16:creationId xmlns:a16="http://schemas.microsoft.com/office/drawing/2014/main" id="{20F142C1-5C23-3B73-5E6A-3A31855F59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8175" y="1106250"/>
            <a:ext cx="4645500" cy="46455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 err="1">
              <a:solidFill>
                <a:schemeClr val="bg1"/>
              </a:solidFill>
            </a:endParaRPr>
          </a:p>
        </p:txBody>
      </p:sp>
      <p:sp>
        <p:nvSpPr>
          <p:cNvPr id="15" name="Tijdelijke aanduiding voor inhoud 14">
            <a:extLst>
              <a:ext uri="{FF2B5EF4-FFF2-40B4-BE49-F238E27FC236}">
                <a16:creationId xmlns:a16="http://schemas.microsoft.com/office/drawing/2014/main" id="{FDFC43D0-75D8-1FAE-58A3-B4E13448EB4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6483" y="2871957"/>
            <a:ext cx="5067300" cy="914400"/>
          </a:xfrm>
        </p:spPr>
        <p:txBody>
          <a:bodyPr>
            <a:normAutofit/>
          </a:bodyPr>
          <a:lstStyle>
            <a:lvl1pPr algn="ctr">
              <a:defRPr sz="1800"/>
            </a:lvl1pPr>
          </a:lstStyle>
          <a:p>
            <a:pPr lvl="0"/>
            <a:r>
              <a:rPr lang="en-GB" dirty="0" err="1"/>
              <a:t>Voeg</a:t>
            </a:r>
            <a:r>
              <a:rPr lang="en-GB" dirty="0"/>
              <a:t> </a:t>
            </a:r>
            <a:r>
              <a:rPr lang="en-GB" dirty="0" err="1"/>
              <a:t>hier</a:t>
            </a:r>
            <a:r>
              <a:rPr lang="en-GB" dirty="0"/>
              <a:t> de </a:t>
            </a:r>
          </a:p>
          <a:p>
            <a:pPr lvl="0"/>
            <a:r>
              <a:rPr lang="en-GB" dirty="0" err="1"/>
              <a:t>afbeelding</a:t>
            </a:r>
            <a:r>
              <a:rPr lang="en-GB" dirty="0"/>
              <a:t> van de partner toe</a:t>
            </a:r>
            <a:endParaRPr lang="nl-NL" dirty="0"/>
          </a:p>
        </p:txBody>
      </p:sp>
      <p:sp>
        <p:nvSpPr>
          <p:cNvPr id="2" name="Rechthoek 1">
            <a:extLst>
              <a:ext uri="{FF2B5EF4-FFF2-40B4-BE49-F238E27FC236}">
                <a16:creationId xmlns:a16="http://schemas.microsoft.com/office/drawing/2014/main" id="{BEE6D581-5BF2-26FE-8B53-8CC47BC9FFC7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69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50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71AA2195-3BB3-6E88-1D7C-DAFD5067176E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AC3AD2EE-DF8A-7E2B-4D7D-4320319B00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C60D9CA-EB49-A582-53B5-846A965F1E4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C054AA3-B848-E889-B39C-CB90E6035A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00000" y="1433623"/>
            <a:ext cx="8144775" cy="27586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[</a:t>
            </a:r>
            <a:r>
              <a:rPr lang="en-GB" dirty="0" err="1"/>
              <a:t>titel</a:t>
            </a:r>
            <a:r>
              <a:rPr lang="en-GB" dirty="0"/>
              <a:t>]</a:t>
            </a:r>
            <a:endParaRPr lang="en-NL" dirty="0"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501B8DBE-BB73-AC27-CA33-875C2353603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50353" y="5502779"/>
            <a:ext cx="8144775" cy="5842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latin typeface="Cooper Lt BT" panose="0208050304030B0204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[naam]</a:t>
            </a:r>
          </a:p>
        </p:txBody>
      </p:sp>
      <p:sp>
        <p:nvSpPr>
          <p:cNvPr id="13" name="Tijdelijke aanduiding voor tekst 12">
            <a:extLst>
              <a:ext uri="{FF2B5EF4-FFF2-40B4-BE49-F238E27FC236}">
                <a16:creationId xmlns:a16="http://schemas.microsoft.com/office/drawing/2014/main" id="{6FA6C80D-8DE6-ADAB-C7BA-07AFD945F0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0306" y="4330545"/>
            <a:ext cx="8104470" cy="584200"/>
          </a:xfrm>
        </p:spPr>
        <p:txBody>
          <a:bodyPr/>
          <a:lstStyle>
            <a:lvl1pPr marL="0" indent="0"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[ondertitel]</a:t>
            </a:r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E3E24751-2E07-7697-543D-BC17DE7BA6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0353" y="5965872"/>
            <a:ext cx="2221843" cy="5842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Cooper Lt BT" panose="0208050304030B020404" pitchFamily="18" charset="0"/>
              </a:defRPr>
            </a:lvl1pPr>
          </a:lstStyle>
          <a:p>
            <a:pPr lvl="0"/>
            <a:r>
              <a:rPr lang="nl-NL" dirty="0"/>
              <a:t>[datum]</a:t>
            </a:r>
          </a:p>
        </p:txBody>
      </p:sp>
    </p:spTree>
    <p:extLst>
      <p:ext uri="{BB962C8B-B14F-4D97-AF65-F5344CB8AC3E}">
        <p14:creationId xmlns:p14="http://schemas.microsoft.com/office/powerpoint/2010/main" val="124445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CB05-DF60-5C73-2332-1456CCF023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23326" y="1219200"/>
            <a:ext cx="6566873" cy="223239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[titel 1]</a:t>
            </a:r>
            <a:endParaRPr lang="en-NL" dirty="0"/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B873B73A-1A14-C1D5-2D89-25F18DB04E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23326" y="4759850"/>
            <a:ext cx="6566873" cy="5842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latin typeface="Cooper Lt BT" panose="0208050304030B0204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Ondertitel[ondertitel of datum]</a:t>
            </a:r>
          </a:p>
        </p:txBody>
      </p:sp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FD1BCABA-47E0-A310-F24B-7453565F0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2713" y="3513068"/>
            <a:ext cx="6566400" cy="1107996"/>
          </a:xfrm>
        </p:spPr>
        <p:txBody>
          <a:bodyPr>
            <a:spAutoFit/>
          </a:bodyPr>
          <a:lstStyle>
            <a:lvl1pPr marL="0" indent="0">
              <a:buNone/>
              <a:defRPr sz="72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[titel 2]</a:t>
            </a:r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721FC4A-C6B8-F27F-946C-C457AE288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3411767" cy="6858000"/>
          </a:xfrm>
          <a:custGeom>
            <a:avLst/>
            <a:gdLst>
              <a:gd name="connsiteX0" fmla="*/ 7826 w 3411767"/>
              <a:gd name="connsiteY0" fmla="*/ 0 h 6858000"/>
              <a:gd name="connsiteX1" fmla="*/ 3411767 w 3411767"/>
              <a:gd name="connsiteY1" fmla="*/ 3429000 h 6858000"/>
              <a:gd name="connsiteX2" fmla="*/ 7826 w 3411767"/>
              <a:gd name="connsiteY2" fmla="*/ 6858000 h 6858000"/>
              <a:gd name="connsiteX3" fmla="*/ 0 w 3411767"/>
              <a:gd name="connsiteY3" fmla="*/ 6850116 h 6858000"/>
              <a:gd name="connsiteX4" fmla="*/ 0 w 3411767"/>
              <a:gd name="connsiteY4" fmla="*/ 78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767" h="6858000">
                <a:moveTo>
                  <a:pt x="7826" y="0"/>
                </a:moveTo>
                <a:lnTo>
                  <a:pt x="3411767" y="3429000"/>
                </a:lnTo>
                <a:lnTo>
                  <a:pt x="7826" y="6858000"/>
                </a:lnTo>
                <a:lnTo>
                  <a:pt x="0" y="6850116"/>
                </a:lnTo>
                <a:lnTo>
                  <a:pt x="0" y="7884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</p:spPr>
        <p:txBody>
          <a:bodyPr wrap="square" lIns="108000" bIns="1476000" anchor="ctr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endParaRPr lang="nl-NL" dirty="0"/>
          </a:p>
        </p:txBody>
      </p:sp>
      <p:pic>
        <p:nvPicPr>
          <p:cNvPr id="5" name="Logo">
            <a:extLst>
              <a:ext uri="{FF2B5EF4-FFF2-40B4-BE49-F238E27FC236}">
                <a16:creationId xmlns:a16="http://schemas.microsoft.com/office/drawing/2014/main" id="{E56B361B-B13A-16AB-9DAB-8FC5CE4BB68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1500" y="481717"/>
            <a:ext cx="1728000" cy="5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473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en en vor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56A5361-A3AF-B2EF-BDAF-DA4B1D0942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25825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6" name="Tijdelijke aanduiding voor afbeelding 14">
            <a:extLst>
              <a:ext uri="{FF2B5EF4-FFF2-40B4-BE49-F238E27FC236}">
                <a16:creationId xmlns:a16="http://schemas.microsoft.com/office/drawing/2014/main" id="{6A7F7F4C-9087-19A8-C61D-C357C5ABA7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3200" y="-4881"/>
            <a:ext cx="5338800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15C20B14-51AE-DD04-FBC8-D93D4D887D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427200"/>
            <a:ext cx="5338800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8" name="Tijdelijke aanduiding voor afbeelding 14">
            <a:extLst>
              <a:ext uri="{FF2B5EF4-FFF2-40B4-BE49-F238E27FC236}">
                <a16:creationId xmlns:a16="http://schemas.microsoft.com/office/drawing/2014/main" id="{59EC7349-D9E4-0C14-D6F9-8CBD597B7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175" y="3427200"/>
            <a:ext cx="3425825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98EEACF-EFAF-96BD-919F-35795F14ED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8799" y="3422319"/>
            <a:ext cx="3435681" cy="343568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218C0DF-6B04-9D21-9920-A28E4F59816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16745" y="-15803"/>
            <a:ext cx="3435681" cy="3435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949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D71F4C19-905F-16CB-DFC1-EC5145A739E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78743" y="1542228"/>
            <a:ext cx="7712810" cy="331007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[quote]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8214CE-2914-AABC-1FC7-658B39A367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4FBDCF1-73B5-BA2F-CF21-7095B4245FF2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27F536F-B51A-8D36-F0DE-C5DB140686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pic>
        <p:nvPicPr>
          <p:cNvPr id="7" name="Logo">
            <a:extLst>
              <a:ext uri="{FF2B5EF4-FFF2-40B4-BE49-F238E27FC236}">
                <a16:creationId xmlns:a16="http://schemas.microsoft.com/office/drawing/2014/main" id="{BB5098CC-1014-CBD4-5381-42045D0F14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260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A946707-9F36-2CA7-BA77-E730397F0AA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22381" y="-6538"/>
            <a:ext cx="7669619" cy="686453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txBody>
          <a:bodyPr tIns="36000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62976FA-3DAF-2CC5-B631-AE73A38B9CC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76045" y="6370918"/>
            <a:ext cx="360000" cy="18466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B34A02B-BFFA-A885-2477-10F9028A17BF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over het tekstdeel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CB0E648-8ABB-7D43-2D05-23D0A312BE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944" y="1800225"/>
            <a:ext cx="3547270" cy="401955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EED97D7-B613-8457-6DD7-9845D6D9A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4" y="660400"/>
            <a:ext cx="3547270" cy="10302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863293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11387784-1A9C-8D8F-8557-96F929ED8E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82992" y="2006598"/>
            <a:ext cx="5545383" cy="4287600"/>
          </a:xfrm>
        </p:spPr>
        <p:txBody>
          <a:bodyPr>
            <a:normAutofit/>
          </a:bodyPr>
          <a:lstStyle>
            <a:lvl1pPr marL="457200" indent="-457200">
              <a:buClr>
                <a:schemeClr val="bg1">
                  <a:lumMod val="75000"/>
                </a:schemeClr>
              </a:buClr>
              <a:buFont typeface="+mj-lt"/>
              <a:buAutoNum type="arabicPeriod"/>
              <a:defRPr sz="2400"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 sz="2400">
                <a:latin typeface="+mj-lt"/>
              </a:defRPr>
            </a:lvl3pPr>
            <a:lvl4pPr>
              <a:defRPr sz="2400">
                <a:latin typeface="+mj-lt"/>
              </a:defRPr>
            </a:lvl4pPr>
            <a:lvl5pPr>
              <a:defRPr sz="2400">
                <a:latin typeface="+mj-lt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3952F1FC-3600-16B7-1FD2-E805D6E19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991" y="901700"/>
            <a:ext cx="5545383" cy="1107996"/>
          </a:xfrm>
        </p:spPr>
        <p:txBody>
          <a:bodyPr wrap="square">
            <a:spAutoFit/>
          </a:bodyPr>
          <a:lstStyle/>
          <a:p>
            <a:r>
              <a:rPr lang="nl-NL"/>
              <a:t>Klik om stijl te bewerken</a:t>
            </a:r>
            <a:endParaRPr lang="nl-NL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9E3B6CB-0BA3-C57E-345C-4DB984E318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2137894"/>
            <a:ext cx="4720107" cy="4720107"/>
          </a:xfrm>
          <a:prstGeom prst="rect">
            <a:avLst/>
          </a:prstGeom>
        </p:spPr>
      </p:pic>
      <p:pic>
        <p:nvPicPr>
          <p:cNvPr id="8" name="Logo">
            <a:extLst>
              <a:ext uri="{FF2B5EF4-FFF2-40B4-BE49-F238E27FC236}">
                <a16:creationId xmlns:a16="http://schemas.microsoft.com/office/drawing/2014/main" id="{2538871D-F3B2-CE5A-292A-2737A84136D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0000" y="510292"/>
            <a:ext cx="1728000" cy="58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245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sche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8BBE2B1-E710-785E-AD2E-2DC622062D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3620CD77-6FD8-B9DB-73E9-6A75BD5D8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0000" y="726962"/>
            <a:ext cx="10515860" cy="276999"/>
          </a:xfrm>
        </p:spPr>
        <p:txBody>
          <a:bodyPr/>
          <a:lstStyle>
            <a:lvl1pPr>
              <a:defRPr sz="2000">
                <a:latin typeface="+mn-lt"/>
              </a:defRPr>
            </a:lvl1pPr>
          </a:lstStyle>
          <a:p>
            <a:r>
              <a:rPr lang="nl-NL" dirty="0"/>
              <a:t>[Gebruik deze dia als sectiescheider]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09C80A9-D8F6-0496-BB6B-3C751A9FC5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4D47FE1F-C2EC-4370-2154-CAA9FEB42C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0000" y="2820959"/>
            <a:ext cx="7712810" cy="331007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[Titel]</a:t>
            </a:r>
          </a:p>
        </p:txBody>
      </p:sp>
    </p:spTree>
    <p:extLst>
      <p:ext uri="{BB962C8B-B14F-4D97-AF65-F5344CB8AC3E}">
        <p14:creationId xmlns:p14="http://schemas.microsoft.com/office/powerpoint/2010/main" val="2167768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ps">
            <a:extLst>
              <a:ext uri="{FF2B5EF4-FFF2-40B4-BE49-F238E27FC236}">
                <a16:creationId xmlns:a16="http://schemas.microsoft.com/office/drawing/2014/main" id="{CF4BFBB2-A9DF-6ED0-B6DE-D72DE6A0263B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links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0B68CAB0-07A3-F472-F8E5-B4B58ED251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2602423"/>
            <a:ext cx="4825119" cy="164657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451AAA51-25AB-ECAE-D3D9-8A9E96BD40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8382" y="5841634"/>
            <a:ext cx="2253211" cy="751773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CF2E618E-E055-424C-CA81-DF8A45DF4D6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58315" y="2268456"/>
            <a:ext cx="2285999" cy="2285999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553FFCF-056A-BD7B-9674-1B3A1F74152A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70601" y="2500"/>
            <a:ext cx="2278673" cy="2286934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E5603BF-9608-A171-78EE-5C2D3DA68A9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25830" y="2288500"/>
            <a:ext cx="2294453" cy="229445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C6C3EAE3-3DF1-83A1-B6E0-7B006083EE5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34519" y="4528206"/>
            <a:ext cx="2311830" cy="2329813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A1983F7C-C190-F9F8-C12C-4AC8143C53B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-34519" y="-6610"/>
            <a:ext cx="2301829" cy="2303932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5DD4B32C-A470-465F-617B-20C5688E40D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66646" y="4529232"/>
            <a:ext cx="2278673" cy="232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633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CB05-DF60-5C73-2332-1456CCF023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23326" y="1219200"/>
            <a:ext cx="6566873" cy="223239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[titel 1]</a:t>
            </a:r>
            <a:endParaRPr lang="en-NL" dirty="0"/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B873B73A-1A14-C1D5-2D89-25F18DB04E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23326" y="4759850"/>
            <a:ext cx="6566873" cy="5842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latin typeface="Cooper Lt BT" panose="0208050304030B0204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Ondertitel[ondertitel of datum]</a:t>
            </a:r>
          </a:p>
        </p:txBody>
      </p:sp>
      <p:pic>
        <p:nvPicPr>
          <p:cNvPr id="11" name="Logo">
            <a:extLst>
              <a:ext uri="{FF2B5EF4-FFF2-40B4-BE49-F238E27FC236}">
                <a16:creationId xmlns:a16="http://schemas.microsoft.com/office/drawing/2014/main" id="{4D51728D-5A12-961E-7E87-3F5FAE0B7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3768" y="510292"/>
            <a:ext cx="1728000" cy="589680"/>
          </a:xfrm>
          <a:prstGeom prst="rect">
            <a:avLst/>
          </a:prstGeom>
        </p:spPr>
      </p:pic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FD1BCABA-47E0-A310-F24B-7453565F0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2713" y="3513068"/>
            <a:ext cx="6566400" cy="1107996"/>
          </a:xfrm>
        </p:spPr>
        <p:txBody>
          <a:bodyPr>
            <a:spAutoFit/>
          </a:bodyPr>
          <a:lstStyle>
            <a:lvl1pPr marL="0" indent="0">
              <a:buNone/>
              <a:defRPr sz="72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[titel 2]</a:t>
            </a:r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721FC4A-C6B8-F27F-946C-C457AE288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3411767" cy="6858000"/>
          </a:xfrm>
          <a:custGeom>
            <a:avLst/>
            <a:gdLst>
              <a:gd name="connsiteX0" fmla="*/ 7826 w 3411767"/>
              <a:gd name="connsiteY0" fmla="*/ 0 h 6858000"/>
              <a:gd name="connsiteX1" fmla="*/ 3411767 w 3411767"/>
              <a:gd name="connsiteY1" fmla="*/ 3429000 h 6858000"/>
              <a:gd name="connsiteX2" fmla="*/ 7826 w 3411767"/>
              <a:gd name="connsiteY2" fmla="*/ 6858000 h 6858000"/>
              <a:gd name="connsiteX3" fmla="*/ 0 w 3411767"/>
              <a:gd name="connsiteY3" fmla="*/ 6850116 h 6858000"/>
              <a:gd name="connsiteX4" fmla="*/ 0 w 3411767"/>
              <a:gd name="connsiteY4" fmla="*/ 78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767" h="6858000">
                <a:moveTo>
                  <a:pt x="7826" y="0"/>
                </a:moveTo>
                <a:lnTo>
                  <a:pt x="3411767" y="3429000"/>
                </a:lnTo>
                <a:lnTo>
                  <a:pt x="7826" y="6858000"/>
                </a:lnTo>
                <a:lnTo>
                  <a:pt x="0" y="6850116"/>
                </a:lnTo>
                <a:lnTo>
                  <a:pt x="0" y="7884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</p:spPr>
        <p:txBody>
          <a:bodyPr wrap="square" lIns="108000" bIns="1476000" anchor="ctr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6820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en en vor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56A5361-A3AF-B2EF-BDAF-DA4B1D0942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25825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6" name="Tijdelijke aanduiding voor afbeelding 14">
            <a:extLst>
              <a:ext uri="{FF2B5EF4-FFF2-40B4-BE49-F238E27FC236}">
                <a16:creationId xmlns:a16="http://schemas.microsoft.com/office/drawing/2014/main" id="{6A7F7F4C-9087-19A8-C61D-C357C5ABA7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3200" y="-4881"/>
            <a:ext cx="5338800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15C20B14-51AE-DD04-FBC8-D93D4D887D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427200"/>
            <a:ext cx="5338800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8" name="Tijdelijke aanduiding voor afbeelding 14">
            <a:extLst>
              <a:ext uri="{FF2B5EF4-FFF2-40B4-BE49-F238E27FC236}">
                <a16:creationId xmlns:a16="http://schemas.microsoft.com/office/drawing/2014/main" id="{59EC7349-D9E4-0C14-D6F9-8CBD597B7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175" y="3427200"/>
            <a:ext cx="3425825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83623EDF-ED1C-10E6-26E8-40A0020AC5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8799" y="3422319"/>
            <a:ext cx="3435681" cy="343568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969BF8E-8FB2-4BA6-E463-625162A13BD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5825" y="-9761"/>
            <a:ext cx="3438762" cy="343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7088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A946707-9F36-2CA7-BA77-E730397F0AA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22381" y="-6538"/>
            <a:ext cx="7669619" cy="686453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txBody>
          <a:bodyPr tIns="36000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62976FA-3DAF-2CC5-B631-AE73A38B9CC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76045" y="6370918"/>
            <a:ext cx="360000" cy="18466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B34A02B-BFFA-A885-2477-10F9028A17BF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over het tekstdeel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CB0E648-8ABB-7D43-2D05-23D0A312BE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944" y="1800225"/>
            <a:ext cx="3547270" cy="401955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EED97D7-B613-8457-6DD7-9845D6D9A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4" y="660400"/>
            <a:ext cx="3547270" cy="10302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108158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sche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8BBE2B1-E710-785E-AD2E-2DC622062D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26492F0-08A9-DE6E-2BB2-37C2DA43F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sp>
        <p:nvSpPr>
          <p:cNvPr id="7" name="Tijdelijke aanduiding voor tekst 8">
            <a:extLst>
              <a:ext uri="{FF2B5EF4-FFF2-40B4-BE49-F238E27FC236}">
                <a16:creationId xmlns:a16="http://schemas.microsoft.com/office/drawing/2014/main" id="{60B1CD89-2CCD-7B7F-2F76-AEB4210A0B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0000" y="2820959"/>
            <a:ext cx="7712810" cy="3258371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[Titel]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ADFA6C4F-F615-E33A-20B5-0AB866F61F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0000" y="726962"/>
            <a:ext cx="10515860" cy="276999"/>
          </a:xfrm>
        </p:spPr>
        <p:txBody>
          <a:bodyPr/>
          <a:lstStyle>
            <a:lvl1pPr>
              <a:defRPr sz="2000">
                <a:latin typeface="+mn-lt"/>
              </a:defRPr>
            </a:lvl1pPr>
          </a:lstStyle>
          <a:p>
            <a:r>
              <a:rPr lang="nl-NL" dirty="0"/>
              <a:t>[Gebruik deze dia als sectiescheider]</a:t>
            </a:r>
          </a:p>
        </p:txBody>
      </p:sp>
    </p:spTree>
    <p:extLst>
      <p:ext uri="{BB962C8B-B14F-4D97-AF65-F5344CB8AC3E}">
        <p14:creationId xmlns:p14="http://schemas.microsoft.com/office/powerpoint/2010/main" val="2473341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CB05-DF60-5C73-2332-1456CCF023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923326" y="1219200"/>
            <a:ext cx="6566873" cy="2232391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[titel 1]</a:t>
            </a:r>
            <a:endParaRPr lang="en-NL" dirty="0"/>
          </a:p>
        </p:txBody>
      </p:sp>
      <p:sp>
        <p:nvSpPr>
          <p:cNvPr id="4" name="Ondertitel 2">
            <a:extLst>
              <a:ext uri="{FF2B5EF4-FFF2-40B4-BE49-F238E27FC236}">
                <a16:creationId xmlns:a16="http://schemas.microsoft.com/office/drawing/2014/main" id="{B873B73A-1A14-C1D5-2D89-25F18DB04E8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923326" y="4759850"/>
            <a:ext cx="6566873" cy="58425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latin typeface="Cooper Lt BT" panose="0208050304030B0204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Ondertitel[ondertitel of datum]</a:t>
            </a:r>
          </a:p>
        </p:txBody>
      </p:sp>
      <p:pic>
        <p:nvPicPr>
          <p:cNvPr id="11" name="Logo">
            <a:extLst>
              <a:ext uri="{FF2B5EF4-FFF2-40B4-BE49-F238E27FC236}">
                <a16:creationId xmlns:a16="http://schemas.microsoft.com/office/drawing/2014/main" id="{4D51728D-5A12-961E-7E87-3F5FAE0B71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3768" y="510292"/>
            <a:ext cx="1728000" cy="589680"/>
          </a:xfrm>
          <a:prstGeom prst="rect">
            <a:avLst/>
          </a:prstGeom>
        </p:spPr>
      </p:pic>
      <p:sp>
        <p:nvSpPr>
          <p:cNvPr id="14" name="Tijdelijke aanduiding voor tekst 13">
            <a:extLst>
              <a:ext uri="{FF2B5EF4-FFF2-40B4-BE49-F238E27FC236}">
                <a16:creationId xmlns:a16="http://schemas.microsoft.com/office/drawing/2014/main" id="{FD1BCABA-47E0-A310-F24B-7453565F079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22713" y="3513068"/>
            <a:ext cx="6566400" cy="1107996"/>
          </a:xfrm>
        </p:spPr>
        <p:txBody>
          <a:bodyPr>
            <a:spAutoFit/>
          </a:bodyPr>
          <a:lstStyle>
            <a:lvl1pPr marL="0" indent="0">
              <a:buNone/>
              <a:defRPr sz="72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l-NL" dirty="0"/>
              <a:t>[titel 2]</a:t>
            </a:r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3721FC4A-C6B8-F27F-946C-C457AE288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0"/>
            <a:ext cx="3411767" cy="6858000"/>
          </a:xfrm>
          <a:custGeom>
            <a:avLst/>
            <a:gdLst>
              <a:gd name="connsiteX0" fmla="*/ 7826 w 3411767"/>
              <a:gd name="connsiteY0" fmla="*/ 0 h 6858000"/>
              <a:gd name="connsiteX1" fmla="*/ 3411767 w 3411767"/>
              <a:gd name="connsiteY1" fmla="*/ 3429000 h 6858000"/>
              <a:gd name="connsiteX2" fmla="*/ 7826 w 3411767"/>
              <a:gd name="connsiteY2" fmla="*/ 6858000 h 6858000"/>
              <a:gd name="connsiteX3" fmla="*/ 0 w 3411767"/>
              <a:gd name="connsiteY3" fmla="*/ 6850116 h 6858000"/>
              <a:gd name="connsiteX4" fmla="*/ 0 w 3411767"/>
              <a:gd name="connsiteY4" fmla="*/ 78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1767" h="6858000">
                <a:moveTo>
                  <a:pt x="7826" y="0"/>
                </a:moveTo>
                <a:lnTo>
                  <a:pt x="3411767" y="3429000"/>
                </a:lnTo>
                <a:lnTo>
                  <a:pt x="7826" y="6858000"/>
                </a:lnTo>
                <a:lnTo>
                  <a:pt x="0" y="6850116"/>
                </a:lnTo>
                <a:lnTo>
                  <a:pt x="0" y="7884"/>
                </a:ln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</p:spPr>
        <p:txBody>
          <a:bodyPr wrap="square" lIns="108000" bIns="1476000" anchor="ctr" anchorCtr="0"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1283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en en vor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56A5361-A3AF-B2EF-BDAF-DA4B1D0942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25825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6" name="Tijdelijke aanduiding voor afbeelding 14">
            <a:extLst>
              <a:ext uri="{FF2B5EF4-FFF2-40B4-BE49-F238E27FC236}">
                <a16:creationId xmlns:a16="http://schemas.microsoft.com/office/drawing/2014/main" id="{6A7F7F4C-9087-19A8-C61D-C357C5ABA7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3200" y="-4881"/>
            <a:ext cx="5338800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15C20B14-51AE-DD04-FBC8-D93D4D887D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427200"/>
            <a:ext cx="5338800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8" name="Tijdelijke aanduiding voor afbeelding 14">
            <a:extLst>
              <a:ext uri="{FF2B5EF4-FFF2-40B4-BE49-F238E27FC236}">
                <a16:creationId xmlns:a16="http://schemas.microsoft.com/office/drawing/2014/main" id="{59EC7349-D9E4-0C14-D6F9-8CBD597B7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175" y="3427200"/>
            <a:ext cx="3425825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8B74CB0-B244-A138-2CC4-DC923D240A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38800" y="3435682"/>
            <a:ext cx="3422318" cy="3422318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81D1E73-7D9A-6AF5-3286-DE9234B5F6A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25825" y="6682"/>
            <a:ext cx="3422318" cy="342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9652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A946707-9F36-2CA7-BA77-E730397F0AAA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4522381" y="-6538"/>
            <a:ext cx="7669619" cy="686453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  <a:ln>
            <a:noFill/>
          </a:ln>
        </p:spPr>
        <p:txBody>
          <a:bodyPr tIns="36000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62976FA-3DAF-2CC5-B631-AE73A38B9CC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476045" y="6370918"/>
            <a:ext cx="360000" cy="18466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BB34A02B-BFFA-A885-2477-10F9028A17BF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over het tekstdeel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0CB0E648-8ABB-7D43-2D05-23D0A312BE1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9944" y="1800225"/>
            <a:ext cx="3547270" cy="401955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EED97D7-B613-8457-6DD7-9845D6D9A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944" y="660400"/>
            <a:ext cx="3547270" cy="10302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6057455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sche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8BBE2B1-E710-785E-AD2E-2DC622062D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43D9B0E-1125-0C86-9BB6-A0D5C669DC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sp>
        <p:nvSpPr>
          <p:cNvPr id="5" name="Tijdelijke aanduiding voor tekst 8">
            <a:extLst>
              <a:ext uri="{FF2B5EF4-FFF2-40B4-BE49-F238E27FC236}">
                <a16:creationId xmlns:a16="http://schemas.microsoft.com/office/drawing/2014/main" id="{D7D87C91-882A-FDFC-A7CB-3C7D8CA62C5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0000" y="2820959"/>
            <a:ext cx="7712810" cy="3336953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[Titel]</a:t>
            </a: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0462091F-CC15-A4F5-462A-C4E80C4F93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0000" y="726962"/>
            <a:ext cx="10515860" cy="276999"/>
          </a:xfrm>
        </p:spPr>
        <p:txBody>
          <a:bodyPr/>
          <a:lstStyle>
            <a:lvl1pPr>
              <a:defRPr sz="2000">
                <a:latin typeface="+mn-lt"/>
              </a:defRPr>
            </a:lvl1pPr>
          </a:lstStyle>
          <a:p>
            <a:r>
              <a:rPr lang="nl-NL" dirty="0"/>
              <a:t>[Gebruik deze dia als sectiescheider]</a:t>
            </a:r>
          </a:p>
        </p:txBody>
      </p:sp>
    </p:spTree>
    <p:extLst>
      <p:ext uri="{BB962C8B-B14F-4D97-AF65-F5344CB8AC3E}">
        <p14:creationId xmlns:p14="http://schemas.microsoft.com/office/powerpoint/2010/main" val="200396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8214CE-2914-AABC-1FC7-658B39A367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D71F4C19-905F-16CB-DFC1-EC5145A739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0113" y="1809750"/>
            <a:ext cx="9540000" cy="42876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4FBDCF1-73B5-BA2F-CF21-7095B4245FF2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9EDC4490-254F-A3CD-E1E5-8C4FCC511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9729F6B-8412-AC4C-F2A6-CB7A01359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717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en en vor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56A5361-A3AF-B2EF-BDAF-DA4B1D0942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25825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6" name="Tijdelijke aanduiding voor afbeelding 14">
            <a:extLst>
              <a:ext uri="{FF2B5EF4-FFF2-40B4-BE49-F238E27FC236}">
                <a16:creationId xmlns:a16="http://schemas.microsoft.com/office/drawing/2014/main" id="{6A7F7F4C-9087-19A8-C61D-C357C5ABA7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3200" y="-4881"/>
            <a:ext cx="5338800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15C20B14-51AE-DD04-FBC8-D93D4D887D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427200"/>
            <a:ext cx="5338800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sp>
        <p:nvSpPr>
          <p:cNvPr id="18" name="Tijdelijke aanduiding voor afbeelding 14">
            <a:extLst>
              <a:ext uri="{FF2B5EF4-FFF2-40B4-BE49-F238E27FC236}">
                <a16:creationId xmlns:a16="http://schemas.microsoft.com/office/drawing/2014/main" id="{59EC7349-D9E4-0C14-D6F9-8CBD597B7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175" y="3427200"/>
            <a:ext cx="3425825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endParaRPr lang="nl-NL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4A2D241-25AA-D4D4-D1C9-8F8B9CAB4A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25825" y="1800"/>
            <a:ext cx="3427200" cy="34272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EFD2B57-8DC9-65C2-6EA1-3A10098023E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38799" y="3435681"/>
            <a:ext cx="3418719" cy="341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211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sche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8BBE2B1-E710-785E-AD2E-2DC622062D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2F1959A-3310-3679-2012-7E94279C2D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1CC95772-D717-B1D3-D6BB-7047A11E3E5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00000" y="2820959"/>
            <a:ext cx="7712810" cy="3310079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07000"/>
              </a:lnSpc>
              <a:spcBef>
                <a:spcPts val="0"/>
              </a:spcBef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2pPr>
            <a:lvl3pPr marL="9144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3pPr>
            <a:lvl4pPr marL="13716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4pPr>
            <a:lvl5pPr marL="1828800" indent="0">
              <a:buNone/>
              <a:defRPr sz="4000">
                <a:solidFill>
                  <a:schemeClr val="tx1"/>
                </a:solidFill>
                <a:latin typeface="Cooper Lt BT" panose="0208050304030B020404" pitchFamily="18" charset="0"/>
              </a:defRPr>
            </a:lvl5pPr>
          </a:lstStyle>
          <a:p>
            <a:pPr lvl="0"/>
            <a:r>
              <a:rPr lang="nl-NL" dirty="0"/>
              <a:t>[Titel]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4F7E909A-F14D-E4B7-A317-1171D0F5F7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0000" y="726962"/>
            <a:ext cx="10515860" cy="276999"/>
          </a:xfrm>
        </p:spPr>
        <p:txBody>
          <a:bodyPr/>
          <a:lstStyle>
            <a:lvl1pPr>
              <a:defRPr sz="2000">
                <a:latin typeface="+mn-lt"/>
              </a:defRPr>
            </a:lvl1pPr>
          </a:lstStyle>
          <a:p>
            <a:r>
              <a:rPr lang="nl-NL" dirty="0"/>
              <a:t>[Gebruik deze dia als sectiescheider]</a:t>
            </a:r>
          </a:p>
        </p:txBody>
      </p:sp>
    </p:spTree>
    <p:extLst>
      <p:ext uri="{BB962C8B-B14F-4D97-AF65-F5344CB8AC3E}">
        <p14:creationId xmlns:p14="http://schemas.microsoft.com/office/powerpoint/2010/main" val="33637704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p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itel">
            <a:extLst>
              <a:ext uri="{FF2B5EF4-FFF2-40B4-BE49-F238E27FC236}">
                <a16:creationId xmlns:a16="http://schemas.microsoft.com/office/drawing/2014/main" id="{9832AF1D-3B01-4FCA-BD0E-9FC69B177B89}"/>
              </a:ext>
            </a:extLst>
          </p:cNvPr>
          <p:cNvSpPr txBox="1"/>
          <p:nvPr userDrawn="1"/>
        </p:nvSpPr>
        <p:spPr>
          <a:xfrm>
            <a:off x="1080002" y="540003"/>
            <a:ext cx="2121117" cy="6154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>
            <a:lvl1pPr defTabSz="1177226">
              <a:lnSpc>
                <a:spcPct val="100000"/>
              </a:lnSpc>
              <a:spcBef>
                <a:spcPct val="0"/>
              </a:spcBef>
              <a:buNone/>
              <a:defRPr sz="4000" b="1" cap="none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nl-NL" sz="3999" dirty="0">
                <a:latin typeface="Calibri Light" panose="020F0302020204030204" pitchFamily="34" charset="0"/>
                <a:cs typeface="Calibri Light" panose="020F0302020204030204" pitchFamily="34" charset="0"/>
              </a:rPr>
              <a:t>Tips</a:t>
            </a:r>
          </a:p>
        </p:txBody>
      </p:sp>
      <p:grpSp>
        <p:nvGrpSpPr>
          <p:cNvPr id="122" name="Tip Nieuwe dia">
            <a:extLst>
              <a:ext uri="{FF2B5EF4-FFF2-40B4-BE49-F238E27FC236}">
                <a16:creationId xmlns:a16="http://schemas.microsoft.com/office/drawing/2014/main" id="{2F3A47AE-5DF6-4111-8B0C-0399D4275924}"/>
              </a:ext>
            </a:extLst>
          </p:cNvPr>
          <p:cNvGrpSpPr/>
          <p:nvPr userDrawn="1"/>
        </p:nvGrpSpPr>
        <p:grpSpPr>
          <a:xfrm>
            <a:off x="1114089" y="1391510"/>
            <a:ext cx="2304000" cy="2723826"/>
            <a:chOff x="-2545133" y="2057057"/>
            <a:chExt cx="2304000" cy="2723826"/>
          </a:xfrm>
        </p:grpSpPr>
        <p:sp>
          <p:nvSpPr>
            <p:cNvPr id="123" name="Tip tekst">
              <a:extLst>
                <a:ext uri="{FF2B5EF4-FFF2-40B4-BE49-F238E27FC236}">
                  <a16:creationId xmlns:a16="http://schemas.microsoft.com/office/drawing/2014/main" id="{76D67B95-38B3-4D3A-AEA9-4A12D55E48B7}"/>
                </a:ext>
              </a:extLst>
            </p:cNvPr>
            <p:cNvSpPr txBox="1"/>
            <p:nvPr userDrawn="1"/>
          </p:nvSpPr>
          <p:spPr>
            <a:xfrm>
              <a:off x="-2545133" y="2057057"/>
              <a:ext cx="2304000" cy="24237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nl-NL" sz="1050" b="1" kern="1200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Nieuwe</a:t>
              </a:r>
              <a:r>
                <a:rPr lang="nl-NL" sz="1050" b="1" baseline="0" noProof="1">
                  <a:solidFill>
                    <a:schemeClr val="tx2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nl-NL" sz="1050" b="1" kern="1200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dia</a:t>
              </a: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tab </a:t>
              </a:r>
              <a:r>
                <a:rPr lang="nl-NL" sz="1050" b="1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Start</a:t>
              </a: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 klik </a:t>
              </a:r>
              <a:r>
                <a:rPr lang="nl-NL" sz="1050" u="sng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het tekstje onder </a:t>
              </a: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het pictogram </a:t>
              </a:r>
              <a:r>
                <a:rPr lang="nl-NL" sz="1050" b="1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Nieuwe dia</a:t>
              </a: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="1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="1" baseline="0" noProof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="1" baseline="0" noProof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="1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Andere indeling voor huidige dia</a:t>
              </a:r>
            </a:p>
            <a:p>
              <a:pPr>
                <a:lnSpc>
                  <a:spcPct val="100000"/>
                </a:lnSpc>
              </a:pPr>
              <a:endParaRPr lang="nl-NL" sz="1050" b="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="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tab </a:t>
              </a:r>
              <a:r>
                <a:rPr lang="nl-NL" sz="1050" b="1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Start</a:t>
              </a:r>
              <a:r>
                <a:rPr lang="nl-NL" sz="1050" b="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 klik op </a:t>
              </a:r>
              <a:r>
                <a:rPr lang="nl-NL" sz="1050" b="1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Indeling</a:t>
              </a:r>
              <a:r>
                <a:rPr lang="nl-NL" sz="1050" b="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</a:p>
          </p:txBody>
        </p:sp>
        <p:pic>
          <p:nvPicPr>
            <p:cNvPr id="124" name="Icon Nieuwe dia">
              <a:extLst>
                <a:ext uri="{FF2B5EF4-FFF2-40B4-BE49-F238E27FC236}">
                  <a16:creationId xmlns:a16="http://schemas.microsoft.com/office/drawing/2014/main" id="{7514B464-40D9-4395-B242-8B1A8E5A62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-2003707" y="2776092"/>
              <a:ext cx="495369" cy="762106"/>
            </a:xfrm>
            <a:prstGeom prst="rect">
              <a:avLst/>
            </a:prstGeom>
          </p:spPr>
        </p:pic>
        <p:sp>
          <p:nvSpPr>
            <p:cNvPr id="125" name="Pijl">
              <a:extLst>
                <a:ext uri="{FF2B5EF4-FFF2-40B4-BE49-F238E27FC236}">
                  <a16:creationId xmlns:a16="http://schemas.microsoft.com/office/drawing/2014/main" id="{764757AD-2B56-4485-A16B-AA17D099C223}"/>
                </a:ext>
              </a:extLst>
            </p:cNvPr>
            <p:cNvSpPr/>
            <p:nvPr userDrawn="1"/>
          </p:nvSpPr>
          <p:spPr>
            <a:xfrm>
              <a:off x="-1498911" y="3213945"/>
              <a:ext cx="606634" cy="181070"/>
            </a:xfrm>
            <a:prstGeom prst="leftArrow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100" dirty="0">
                <a:solidFill>
                  <a:schemeClr val="tx1"/>
                </a:solidFill>
              </a:endParaRPr>
            </a:p>
          </p:txBody>
        </p:sp>
        <p:pic>
          <p:nvPicPr>
            <p:cNvPr id="126" name="Icon Indeling">
              <a:extLst>
                <a:ext uri="{FF2B5EF4-FFF2-40B4-BE49-F238E27FC236}">
                  <a16:creationId xmlns:a16="http://schemas.microsoft.com/office/drawing/2014/main" id="{087A846B-EA89-4B54-A854-EC14B137075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-2052470" y="4552251"/>
              <a:ext cx="838317" cy="228632"/>
            </a:xfrm>
            <a:prstGeom prst="rect">
              <a:avLst/>
            </a:prstGeom>
          </p:spPr>
        </p:pic>
        <p:cxnSp>
          <p:nvCxnSpPr>
            <p:cNvPr id="127" name="Lijn">
              <a:extLst>
                <a:ext uri="{FF2B5EF4-FFF2-40B4-BE49-F238E27FC236}">
                  <a16:creationId xmlns:a16="http://schemas.microsoft.com/office/drawing/2014/main" id="{EEEAE59C-FEF7-4ADA-9FDC-3CE8BDF07E7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545133" y="2249550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Lijn">
              <a:extLst>
                <a:ext uri="{FF2B5EF4-FFF2-40B4-BE49-F238E27FC236}">
                  <a16:creationId xmlns:a16="http://schemas.microsoft.com/office/drawing/2014/main" id="{DCE5BD24-CCFA-4DB5-A414-B10E7DB9B6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545133" y="4186876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Tip Tekst opmaken">
            <a:extLst>
              <a:ext uri="{FF2B5EF4-FFF2-40B4-BE49-F238E27FC236}">
                <a16:creationId xmlns:a16="http://schemas.microsoft.com/office/drawing/2014/main" id="{72553A87-E6DE-4AC8-ADFF-F96D4DE43FE9}"/>
              </a:ext>
            </a:extLst>
          </p:cNvPr>
          <p:cNvGrpSpPr/>
          <p:nvPr userDrawn="1"/>
        </p:nvGrpSpPr>
        <p:grpSpPr>
          <a:xfrm>
            <a:off x="3908090" y="1391508"/>
            <a:ext cx="2304000" cy="3070071"/>
            <a:chOff x="-2564091" y="1731373"/>
            <a:chExt cx="2304000" cy="3070071"/>
          </a:xfrm>
        </p:grpSpPr>
        <p:sp>
          <p:nvSpPr>
            <p:cNvPr id="130" name="Tip tekst">
              <a:extLst>
                <a:ext uri="{FF2B5EF4-FFF2-40B4-BE49-F238E27FC236}">
                  <a16:creationId xmlns:a16="http://schemas.microsoft.com/office/drawing/2014/main" id="{D7BB2FFC-8DBF-407F-8DB2-3AA87503BAF7}"/>
                </a:ext>
              </a:extLst>
            </p:cNvPr>
            <p:cNvSpPr txBox="1"/>
            <p:nvPr userDrawn="1"/>
          </p:nvSpPr>
          <p:spPr>
            <a:xfrm>
              <a:off x="-2564091" y="1731373"/>
              <a:ext cx="2304000" cy="30700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nl-NL" sz="1050" b="1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Tekst opmaken</a:t>
              </a:r>
            </a:p>
            <a:p>
              <a:pPr>
                <a:lnSpc>
                  <a:spcPct val="100000"/>
                </a:lnSpc>
              </a:pPr>
              <a:endParaRPr lang="nl-NL" sz="1050" cap="all" baseline="0" noProof="1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In tekstkaders zijn vijf stijlen ingesteld:</a:t>
              </a: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Je kiest een volgende/vorige stijl door op de </a:t>
              </a:r>
              <a:r>
                <a:rPr lang="nl-NL" sz="1050" b="1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Start</a:t>
              </a:r>
              <a:r>
                <a:rPr lang="nl-NL" sz="1050" b="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-tab</a:t>
              </a: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op de volgende knoppen te klikken:</a:t>
              </a: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r>
                <a:rPr lang="nl-NL" sz="105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Je kunt meerdere ‘sprongen’ tegelijk voor- of achteruit maken als je b.v. van stijl 1 naar stijl 4 wilt gaan. Je klikt dan meerdere keren op de betreffende knop.</a:t>
              </a:r>
              <a:endParaRPr lang="nl-NL" sz="1050" b="0" i="1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pic>
          <p:nvPicPr>
            <p:cNvPr id="131" name="Icon Inspringen">
              <a:extLst>
                <a:ext uri="{FF2B5EF4-FFF2-40B4-BE49-F238E27FC236}">
                  <a16:creationId xmlns:a16="http://schemas.microsoft.com/office/drawing/2014/main" id="{CF43F927-00B0-4D5B-B697-0D4CC3EA58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800650" y="3690667"/>
              <a:ext cx="757782" cy="322059"/>
            </a:xfrm>
            <a:prstGeom prst="rect">
              <a:avLst/>
            </a:prstGeom>
          </p:spPr>
        </p:pic>
        <p:cxnSp>
          <p:nvCxnSpPr>
            <p:cNvPr id="132" name="Lijn">
              <a:extLst>
                <a:ext uri="{FF2B5EF4-FFF2-40B4-BE49-F238E27FC236}">
                  <a16:creationId xmlns:a16="http://schemas.microsoft.com/office/drawing/2014/main" id="{55783685-606D-41B5-B8A6-C63AC95E38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2564091" y="1923866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3" name="Screenprint stijlen">
              <a:extLst>
                <a:ext uri="{FF2B5EF4-FFF2-40B4-BE49-F238E27FC236}">
                  <a16:creationId xmlns:a16="http://schemas.microsoft.com/office/drawing/2014/main" id="{86BD6095-FD1D-4D21-8E99-06BCB4E7C8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/>
            <a:stretch/>
          </p:blipFill>
          <p:spPr>
            <a:xfrm>
              <a:off x="-2212199" y="2262433"/>
              <a:ext cx="1191281" cy="875520"/>
            </a:xfrm>
            <a:prstGeom prst="rect">
              <a:avLst/>
            </a:prstGeom>
          </p:spPr>
        </p:pic>
      </p:grpSp>
      <p:grpSp>
        <p:nvGrpSpPr>
          <p:cNvPr id="134" name="Tip Foto instellen">
            <a:extLst>
              <a:ext uri="{FF2B5EF4-FFF2-40B4-BE49-F238E27FC236}">
                <a16:creationId xmlns:a16="http://schemas.microsoft.com/office/drawing/2014/main" id="{36DEFC1B-2E82-48C4-A6CC-F2001A75A195}"/>
              </a:ext>
            </a:extLst>
          </p:cNvPr>
          <p:cNvGrpSpPr/>
          <p:nvPr userDrawn="1"/>
        </p:nvGrpSpPr>
        <p:grpSpPr>
          <a:xfrm>
            <a:off x="6641622" y="1391508"/>
            <a:ext cx="2304000" cy="5009064"/>
            <a:chOff x="6633481" y="1391507"/>
            <a:chExt cx="2304000" cy="5009064"/>
          </a:xfrm>
        </p:grpSpPr>
        <p:sp>
          <p:nvSpPr>
            <p:cNvPr id="135" name="Tip tekst">
              <a:extLst>
                <a:ext uri="{FF2B5EF4-FFF2-40B4-BE49-F238E27FC236}">
                  <a16:creationId xmlns:a16="http://schemas.microsoft.com/office/drawing/2014/main" id="{DAFF4126-7BC9-40F2-A4AD-0897615BC5FC}"/>
                </a:ext>
              </a:extLst>
            </p:cNvPr>
            <p:cNvSpPr txBox="1"/>
            <p:nvPr userDrawn="1"/>
          </p:nvSpPr>
          <p:spPr>
            <a:xfrm>
              <a:off x="6633481" y="1391507"/>
              <a:ext cx="2304000" cy="50090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algn="l" defTabSz="531979" rtl="0" eaLnBrk="1" latinLnBrk="0" hangingPunct="1">
                <a:lnSpc>
                  <a:spcPct val="100000"/>
                </a:lnSpc>
              </a:pPr>
              <a:r>
                <a:rPr lang="nl-NL" sz="1050" b="1" kern="1200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Foto instellen</a:t>
              </a:r>
            </a:p>
            <a:p>
              <a:pPr marL="0" algn="l" defTabSz="531979" rtl="0" eaLnBrk="1" latinLnBrk="0" hangingPunct="1">
                <a:lnSpc>
                  <a:spcPct val="100000"/>
                </a:lnSpc>
              </a:pPr>
              <a:endParaRPr lang="nl-NL" sz="1050" b="0" kern="1200" cap="none" baseline="0" noProof="1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Een fotokader wordt altijd vanuit het midden van de gekozen foto gevuld. </a:t>
              </a:r>
            </a:p>
            <a:p>
              <a:pPr>
                <a:lnSpc>
                  <a:spcPct val="100000"/>
                </a:lnSpc>
              </a:pPr>
              <a:endParaRPr lang="nl-NL" sz="1050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>
                <a:lnSpc>
                  <a:spcPct val="100000"/>
                </a:lnSpc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Als je een ander gedeelte van de foto wilt zien, gebruik je de functie ‘bijsnijden’: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Klik op de foto.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tab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Afbeeldingsopmaak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 klik op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Bijsnijden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Nu kun je de foto bewegen en daarmee het gewenste deel in beeld schuiven. Ook kun je de foto vergroten/ verkleinen door met de ronde witte greepjes in de hoeken te slepen.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Klik naast het kader om de bijsnijden-functie te verlaten.</a:t>
              </a: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indent="0" algn="l" defTabSz="531979" rtl="0" eaLnBrk="1" latinLnBrk="0" hangingPunct="1">
                <a:lnSpc>
                  <a:spcPct val="100000"/>
                </a:lnSpc>
                <a:buFont typeface="Calibri" panose="020B0604020202020204" pitchFamily="34" charset="0"/>
                <a:buNone/>
              </a:pPr>
              <a:r>
                <a:rPr lang="nl-NL" sz="1050" b="1" kern="1200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Andere foto kiezen</a:t>
              </a:r>
            </a:p>
            <a:p>
              <a:pPr marL="0" indent="0" algn="l" defTabSz="531979" rtl="0" eaLnBrk="1" latinLnBrk="0" hangingPunct="1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kern="1200" cap="none" baseline="0" noProof="1">
                <a:solidFill>
                  <a:schemeClr val="tx1"/>
                </a:solidFill>
                <a:latin typeface="Calibri Light" panose="020F0302020204030204" pitchFamily="34" charset="0"/>
                <a:ea typeface="+mn-ea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Selecteer de foto.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Druk op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[Delete]</a:t>
              </a: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marR="0" lvl="0" indent="-143991" algn="l" defTabSz="829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tab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Start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klik op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Opnieuw instellen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</a:p>
            <a:p>
              <a:pPr marL="143991" marR="0" lvl="0" indent="-143991" algn="l" defTabSz="829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marR="0" lvl="0" indent="-143991" algn="l" defTabSz="8294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endParaRPr lang="nl-NL" sz="1050" b="1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Kies een nieuwe foto volgens de aanwijzingen.</a:t>
              </a:r>
            </a:p>
          </p:txBody>
        </p:sp>
        <p:cxnSp>
          <p:nvCxnSpPr>
            <p:cNvPr id="136" name="Lijn">
              <a:extLst>
                <a:ext uri="{FF2B5EF4-FFF2-40B4-BE49-F238E27FC236}">
                  <a16:creationId xmlns:a16="http://schemas.microsoft.com/office/drawing/2014/main" id="{A8E43A82-FA65-4B50-9828-C4740E9E741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33481" y="1584000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Lijn">
              <a:extLst>
                <a:ext uri="{FF2B5EF4-FFF2-40B4-BE49-F238E27FC236}">
                  <a16:creationId xmlns:a16="http://schemas.microsoft.com/office/drawing/2014/main" id="{0150E791-AE56-48CE-BD8B-44B868408D7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633481" y="5127989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8" name="Icon Bijsnijden" descr="Afbeelding met tafel&#10;&#10;Automatisch gegenereerde beschrijving">
              <a:extLst>
                <a:ext uri="{FF2B5EF4-FFF2-40B4-BE49-F238E27FC236}">
                  <a16:creationId xmlns:a16="http://schemas.microsoft.com/office/drawing/2014/main" id="{4B64F629-3218-474E-A1F5-909319BB8D0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6542" y="2948859"/>
              <a:ext cx="562053" cy="724001"/>
            </a:xfrm>
            <a:prstGeom prst="rect">
              <a:avLst/>
            </a:prstGeom>
          </p:spPr>
        </p:pic>
        <p:pic>
          <p:nvPicPr>
            <p:cNvPr id="139" name="Icon Opnieuw instellen">
              <a:extLst>
                <a:ext uri="{FF2B5EF4-FFF2-40B4-BE49-F238E27FC236}">
                  <a16:creationId xmlns:a16="http://schemas.microsoft.com/office/drawing/2014/main" id="{ECEAD7ED-CCA4-47A3-9804-4095FAD53DD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32014" y="5743449"/>
              <a:ext cx="1181265" cy="257211"/>
            </a:xfrm>
            <a:prstGeom prst="rect">
              <a:avLst/>
            </a:prstGeom>
          </p:spPr>
        </p:pic>
      </p:grpSp>
      <p:grpSp>
        <p:nvGrpSpPr>
          <p:cNvPr id="140" name="Tip Dia herstellen">
            <a:extLst>
              <a:ext uri="{FF2B5EF4-FFF2-40B4-BE49-F238E27FC236}">
                <a16:creationId xmlns:a16="http://schemas.microsoft.com/office/drawing/2014/main" id="{50F5CC48-804D-426E-8495-1935FB72D7E5}"/>
              </a:ext>
            </a:extLst>
          </p:cNvPr>
          <p:cNvGrpSpPr/>
          <p:nvPr userDrawn="1"/>
        </p:nvGrpSpPr>
        <p:grpSpPr>
          <a:xfrm>
            <a:off x="9375155" y="1391510"/>
            <a:ext cx="2304000" cy="4201150"/>
            <a:chOff x="9375155" y="1391507"/>
            <a:chExt cx="2304000" cy="4201150"/>
          </a:xfrm>
        </p:grpSpPr>
        <p:sp>
          <p:nvSpPr>
            <p:cNvPr id="141" name="Tip tekst">
              <a:extLst>
                <a:ext uri="{FF2B5EF4-FFF2-40B4-BE49-F238E27FC236}">
                  <a16:creationId xmlns:a16="http://schemas.microsoft.com/office/drawing/2014/main" id="{F03604F6-D217-4100-8DC7-447C5DF07B76}"/>
                </a:ext>
              </a:extLst>
            </p:cNvPr>
            <p:cNvSpPr txBox="1"/>
            <p:nvPr userDrawn="1"/>
          </p:nvSpPr>
          <p:spPr>
            <a:xfrm>
              <a:off x="9375155" y="1391507"/>
              <a:ext cx="2304000" cy="42011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nl-NL" sz="1050" b="1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Dia herstellen</a:t>
              </a:r>
            </a:p>
            <a:p>
              <a:pPr>
                <a:lnSpc>
                  <a:spcPct val="100000"/>
                </a:lnSpc>
              </a:pPr>
              <a:endParaRPr lang="nl-NL" sz="1050" b="0" cap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marR="0" lvl="0" indent="0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Als de dia-elementen niet (meer) op de juiste manier (over elkaar) liggen kun je de dia-indeling herstellen:</a:t>
              </a:r>
            </a:p>
            <a:p>
              <a:pPr marL="0" marR="0" lvl="0" indent="0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marR="0" lvl="0" indent="0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r>
                <a:rPr lang="nl-NL" sz="1050" b="0" i="0" u="sng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Stap 1:</a:t>
              </a:r>
            </a:p>
            <a:p>
              <a:pPr marL="0" marR="0" lvl="0" indent="0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Verwijder eerst de bijsnijdingen van foto’s op deze dia (anders raken ze in STAP 2 verloren): </a:t>
              </a:r>
            </a:p>
            <a:p>
              <a:pPr marL="143991" marR="0" lvl="1" indent="-143991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r>
                <a:rPr lang="nl-NL" sz="1050" b="0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Klik op de foto. </a:t>
              </a:r>
            </a:p>
            <a:p>
              <a:pPr marL="143991" marR="0" lvl="1" indent="-143991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r>
                <a:rPr lang="nl-NL" sz="1050" b="0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Op tab </a:t>
              </a:r>
              <a:r>
                <a:rPr lang="nl-NL" sz="1050" b="1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Afbeeldingsopmaak</a:t>
              </a:r>
              <a:r>
                <a:rPr lang="nl-NL" sz="1050" b="0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: klik op </a:t>
              </a:r>
              <a:r>
                <a:rPr lang="nl-NL" sz="1050" b="1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Afbeeldingen comprimeren</a:t>
              </a:r>
              <a:r>
                <a:rPr lang="nl-NL" sz="1050" b="0" i="0" u="none" kern="1200" baseline="0" noProof="1">
                  <a:solidFill>
                    <a:schemeClr val="tx1"/>
                  </a:solidFill>
                  <a:latin typeface="Calibri Light" panose="020F0302020204030204" pitchFamily="34" charset="0"/>
                  <a:ea typeface="+mn-ea"/>
                  <a:cs typeface="Calibri Light" panose="020F0302020204030204" pitchFamily="34" charset="0"/>
                </a:rPr>
                <a:t>:</a:t>
              </a:r>
            </a:p>
            <a:p>
              <a:pPr marL="143991" marR="0" lvl="0" indent="-143991" algn="l" defTabSz="13779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marR="0" lvl="0" indent="-143991" algn="l" defTabSz="13779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143991" marR="0" lvl="0" indent="-143991" algn="l" defTabSz="13779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Selecteer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Bijgesneden gebieden van afbeeldingen verwijderen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en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Standaardresolutie gebruiken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marL="143991" marR="0" lvl="0" indent="-143991" algn="l" defTabSz="13779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85000"/>
                <a:buFont typeface="Calibri" panose="020B0604020202020204" pitchFamily="34" charset="0"/>
                <a:buChar char="•"/>
                <a:tabLst/>
                <a:defRPr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Sluit af met een klik op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OK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.</a:t>
              </a: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marR="0" lvl="0" indent="0" algn="l" defTabSz="53197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r>
                <a:rPr lang="nl-NL" sz="1050" b="0" i="0" u="sng" cap="all" baseline="0" noProof="1">
                  <a:solidFill>
                    <a:schemeClr val="accent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Stap 2:</a:t>
              </a:r>
            </a:p>
            <a:p>
              <a:pPr marL="143991" indent="-143991">
                <a:lnSpc>
                  <a:spcPct val="100000"/>
                </a:lnSpc>
                <a:buSzPct val="85000"/>
                <a:buFont typeface="Calibri" panose="020B0604020202020204" pitchFamily="34" charset="0"/>
                <a:buChar char="•"/>
              </a:pP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 tab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Start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 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klik op </a:t>
              </a:r>
              <a:r>
                <a:rPr lang="nl-NL" sz="1050" b="1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Opnieuw instellen</a:t>
              </a:r>
              <a:r>
                <a:rPr lang="nl-NL" sz="1050" b="0" i="0" u="none" baseline="0" noProof="1">
                  <a:solidFill>
                    <a:schemeClr val="tx1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rPr>
                <a:t>:</a:t>
              </a: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indent="0">
                <a:lnSpc>
                  <a:spcPct val="100000"/>
                </a:lnSpc>
                <a:buFont typeface="Calibri" panose="020B0604020202020204" pitchFamily="34" charset="0"/>
                <a:buNone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  <a:p>
              <a:pPr marL="0" marR="0" lvl="0" indent="0" algn="l" defTabSz="137795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Calibri" panose="020B0604020202020204" pitchFamily="34" charset="0"/>
                <a:buNone/>
                <a:tabLst/>
                <a:defRPr/>
              </a:pPr>
              <a:endParaRPr lang="nl-NL" sz="1050" b="0" i="0" u="none" baseline="0" noProof="1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endParaRPr>
            </a:p>
          </p:txBody>
        </p:sp>
        <p:cxnSp>
          <p:nvCxnSpPr>
            <p:cNvPr id="142" name="Lijn">
              <a:extLst>
                <a:ext uri="{FF2B5EF4-FFF2-40B4-BE49-F238E27FC236}">
                  <a16:creationId xmlns:a16="http://schemas.microsoft.com/office/drawing/2014/main" id="{ECE3DE52-C3EA-4DC1-B3F9-EEA3DBCEEEF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75155" y="1584000"/>
              <a:ext cx="2304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3" name="Icon Afbeeldingen comprimeren">
              <a:extLst>
                <a:ext uri="{FF2B5EF4-FFF2-40B4-BE49-F238E27FC236}">
                  <a16:creationId xmlns:a16="http://schemas.microsoft.com/office/drawing/2014/main" id="{242BF795-21CD-4CB0-B783-A5078CF86BB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/>
          </p:blipFill>
          <p:spPr>
            <a:xfrm>
              <a:off x="9511434" y="3464874"/>
              <a:ext cx="1705213" cy="228632"/>
            </a:xfrm>
            <a:prstGeom prst="rect">
              <a:avLst/>
            </a:prstGeom>
          </p:spPr>
        </p:pic>
        <p:pic>
          <p:nvPicPr>
            <p:cNvPr id="144" name="Icon Opnieuw instellen">
              <a:extLst>
                <a:ext uri="{FF2B5EF4-FFF2-40B4-BE49-F238E27FC236}">
                  <a16:creationId xmlns:a16="http://schemas.microsoft.com/office/drawing/2014/main" id="{0F159EE5-0DB6-44B4-B1E3-B600765D8F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8170" y="4937066"/>
              <a:ext cx="1181265" cy="257211"/>
            </a:xfrm>
            <a:prstGeom prst="rect">
              <a:avLst/>
            </a:prstGeom>
          </p:spPr>
        </p:pic>
      </p:grpSp>
      <p:sp>
        <p:nvSpPr>
          <p:cNvPr id="145" name="Tijdelijke aanduiding voor datum 1">
            <a:extLst>
              <a:ext uri="{FF2B5EF4-FFF2-40B4-BE49-F238E27FC236}">
                <a16:creationId xmlns:a16="http://schemas.microsoft.com/office/drawing/2014/main" id="{3FFF70E0-9C62-42C0-999D-79C0187433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-84432" y="6695008"/>
            <a:ext cx="36000" cy="30777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">
                <a:solidFill>
                  <a:srgbClr val="E6E6E6"/>
                </a:solidFill>
              </a:defRPr>
            </a:lvl1pPr>
          </a:lstStyle>
          <a:p>
            <a:fld id="{8B37950E-F7D9-49D4-8201-0A96F5749215}" type="datetime4">
              <a:rPr lang="nl-NL" smtClean="0"/>
              <a:t>11 maart 2026</a:t>
            </a:fld>
            <a:endParaRPr lang="nl-NL" dirty="0"/>
          </a:p>
        </p:txBody>
      </p:sp>
      <p:sp>
        <p:nvSpPr>
          <p:cNvPr id="146" name="Tijdelijke aanduiding voor voettekst 2">
            <a:extLst>
              <a:ext uri="{FF2B5EF4-FFF2-40B4-BE49-F238E27FC236}">
                <a16:creationId xmlns:a16="http://schemas.microsoft.com/office/drawing/2014/main" id="{C970C9C0-2814-41BA-938D-B4F9E5E41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-84432" y="6695010"/>
            <a:ext cx="36000" cy="90794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">
                <a:solidFill>
                  <a:srgbClr val="E6E6E6"/>
                </a:solidFill>
              </a:defRPr>
            </a:lvl1pPr>
          </a:lstStyle>
          <a:p>
            <a:r>
              <a:rPr lang="nl-NL" dirty="0"/>
              <a:t>Titel van de presentatie via &gt;Invoegen &gt;Koptekst en voettekst</a:t>
            </a:r>
          </a:p>
        </p:txBody>
      </p:sp>
      <p:sp>
        <p:nvSpPr>
          <p:cNvPr id="147" name="Tijdelijke aanduiding voor dianummer 3">
            <a:extLst>
              <a:ext uri="{FF2B5EF4-FFF2-40B4-BE49-F238E27FC236}">
                <a16:creationId xmlns:a16="http://schemas.microsoft.com/office/drawing/2014/main" id="{0B7FD4F4-2E28-41DA-B738-FB098BA4F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84432" y="6695008"/>
            <a:ext cx="36000" cy="16927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100">
                <a:solidFill>
                  <a:srgbClr val="E6E6E6"/>
                </a:solidFill>
              </a:defRPr>
            </a:lvl1pPr>
          </a:lstStyle>
          <a:p>
            <a:fld id="{B8626174-7854-4699-ADD6-1A80D8049B55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48" name="Titel 4">
            <a:extLst>
              <a:ext uri="{FF2B5EF4-FFF2-40B4-BE49-F238E27FC236}">
                <a16:creationId xmlns:a16="http://schemas.microsoft.com/office/drawing/2014/main" id="{D1AB2F9D-80F5-47D5-B03F-079A6920C3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0" y="-228203"/>
            <a:ext cx="360000" cy="153888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nl-NL" dirty="0"/>
              <a:t>[titel]</a:t>
            </a:r>
          </a:p>
        </p:txBody>
      </p:sp>
    </p:spTree>
    <p:extLst>
      <p:ext uri="{BB962C8B-B14F-4D97-AF65-F5344CB8AC3E}">
        <p14:creationId xmlns:p14="http://schemas.microsoft.com/office/powerpoint/2010/main" val="33395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klein - 2 kolo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38214CE-2914-AABC-1FC7-658B39A367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D71F4C19-905F-16CB-DFC1-EC5145A739E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0113" y="1626599"/>
            <a:ext cx="9540000" cy="4287600"/>
          </a:xfrm>
        </p:spPr>
        <p:txBody>
          <a:bodyPr numCol="2" spcCol="468000">
            <a:normAutofit/>
          </a:bodyPr>
          <a:lstStyle>
            <a:lvl1pPr marL="0" indent="0">
              <a:lnSpc>
                <a:spcPct val="112000"/>
              </a:lnSpc>
              <a:spcBef>
                <a:spcPts val="0"/>
              </a:spcBef>
              <a:buNone/>
              <a:defRPr sz="1200"/>
            </a:lvl1pPr>
            <a:lvl2pPr>
              <a:lnSpc>
                <a:spcPct val="112000"/>
              </a:lnSpc>
              <a:spcBef>
                <a:spcPts val="0"/>
              </a:spcBef>
              <a:defRPr sz="1200"/>
            </a:lvl2pPr>
            <a:lvl3pPr>
              <a:lnSpc>
                <a:spcPct val="112000"/>
              </a:lnSpc>
              <a:spcBef>
                <a:spcPts val="0"/>
              </a:spcBef>
              <a:defRPr sz="1200"/>
            </a:lvl3pPr>
            <a:lvl4pPr>
              <a:lnSpc>
                <a:spcPct val="112000"/>
              </a:lnSpc>
              <a:spcBef>
                <a:spcPts val="0"/>
              </a:spcBef>
              <a:defRPr sz="1200"/>
            </a:lvl4pPr>
            <a:lvl5pPr>
              <a:lnSpc>
                <a:spcPct val="112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34FBDCF1-73B5-BA2F-CF21-7095B4245FF2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D02CE955-AB00-7AE7-3A79-53D1BB303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9C9145-66C2-1E0F-37EA-53258FF1E9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17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686D88-BE89-4831-9B90-7D9EC10F0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422417" cy="553998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0E9875-161D-D875-D621-D1FBF154DC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652493" cy="3969868"/>
          </a:xfrm>
        </p:spPr>
        <p:txBody>
          <a:bodyPr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400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400">
                <a:latin typeface="+mn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1BDC9B8-A484-A5C8-3997-42D7E4031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9924" y="1825625"/>
            <a:ext cx="4652493" cy="3969868"/>
          </a:xfrm>
        </p:spPr>
        <p:txBody>
          <a:bodyPr>
            <a:normAutofit/>
          </a:bodyPr>
          <a:lstStyle>
            <a:lvl1pPr>
              <a:defRPr sz="1400">
                <a:latin typeface="+mn-lt"/>
              </a:defRPr>
            </a:lvl1pPr>
            <a:lvl2pPr>
              <a:defRPr sz="1400">
                <a:latin typeface="+mn-lt"/>
              </a:defRPr>
            </a:lvl2pPr>
            <a:lvl3pPr>
              <a:defRPr sz="1400">
                <a:latin typeface="+mn-lt"/>
              </a:defRPr>
            </a:lvl3pPr>
            <a:lvl4pPr>
              <a:defRPr sz="1400">
                <a:latin typeface="+mn-lt"/>
              </a:defRPr>
            </a:lvl4pPr>
            <a:lvl5pPr>
              <a:defRPr sz="1400">
                <a:latin typeface="+mj-lt"/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527F140-E89B-F499-401D-2DAD723D6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88DA-2B99-48E0-A5D8-C1B42E06451B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767A1E9-3F88-4F0D-BD5D-92E94F659F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15481" y="4781481"/>
            <a:ext cx="2076519" cy="207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9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8E4099-0694-C524-03CE-0656BCE9B6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407888" y="765544"/>
            <a:ext cx="5018569" cy="5330455"/>
          </a:xfrm>
          <a:prstGeom prst="roundRect">
            <a:avLst>
              <a:gd name="adj" fmla="val 5791"/>
            </a:avLst>
          </a:prstGeom>
          <a:solidFill>
            <a:srgbClr val="F4D9DC"/>
          </a:solidFill>
          <a:ln>
            <a:noFill/>
          </a:ln>
        </p:spPr>
        <p:txBody>
          <a:bodyPr tIns="36000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CCBD762-5884-7A00-9D82-7B15DC44D4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638115" y="6375004"/>
            <a:ext cx="360000" cy="184666"/>
          </a:xfrm>
        </p:spPr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9FC4AC9D-AABE-64F5-895E-CBC6C9D6BDFA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tel 7">
            <a:extLst>
              <a:ext uri="{FF2B5EF4-FFF2-40B4-BE49-F238E27FC236}">
                <a16:creationId xmlns:a16="http://schemas.microsoft.com/office/drawing/2014/main" id="{02029F12-835A-7674-1418-0103C1423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123" y="822923"/>
            <a:ext cx="5018568" cy="1030288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6" name="Tijdelijke aanduiding voor tekst 8">
            <a:extLst>
              <a:ext uri="{FF2B5EF4-FFF2-40B4-BE49-F238E27FC236}">
                <a16:creationId xmlns:a16="http://schemas.microsoft.com/office/drawing/2014/main" id="{4FDC1ACC-7E36-50AC-E0B8-7C9882B7A2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72122" y="1972273"/>
            <a:ext cx="5018568" cy="297105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26000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B6C9DFA-51F2-9A14-4371-2BC452EA8D59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39788" y="712382"/>
            <a:ext cx="5018569" cy="5330455"/>
          </a:xfrm>
          <a:prstGeom prst="roundRect">
            <a:avLst>
              <a:gd name="adj" fmla="val 5791"/>
            </a:avLst>
          </a:prstGeom>
          <a:solidFill>
            <a:srgbClr val="F4D9DC"/>
          </a:solidFill>
          <a:ln>
            <a:noFill/>
          </a:ln>
        </p:spPr>
        <p:txBody>
          <a:bodyPr tIns="36000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3328D32-D514-0893-242F-AE37AA33EE2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0B2B25DC-E81D-39AB-54C1-99089AA8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7888" y="660400"/>
            <a:ext cx="5018568" cy="1030288"/>
          </a:xfrm>
          <a:prstGeom prst="rect">
            <a:avLst/>
          </a:prstGeo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9C846342-5708-F691-55DC-8890FD1295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07887" y="1809750"/>
            <a:ext cx="5018568" cy="297105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4121D0CB-2473-F073-E195-3D2F277A74AA}"/>
              </a:ext>
            </a:extLst>
          </p:cNvPr>
          <p:cNvSpPr txBox="1"/>
          <p:nvPr userDrawn="1"/>
        </p:nvSpPr>
        <p:spPr>
          <a:xfrm>
            <a:off x="12317128" y="1564243"/>
            <a:ext cx="279453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rechtsonder een huisstijlvorm te plaatsen: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dit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en kopieer deze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dia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0967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 en vorm-blokk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83D14173-2CD4-890E-EE80-8638CC9F40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900113" y="1809750"/>
            <a:ext cx="6257771" cy="39878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C0B807FF-4407-BC93-D943-1B6AF3166558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5" name="Titel 14">
            <a:extLst>
              <a:ext uri="{FF2B5EF4-FFF2-40B4-BE49-F238E27FC236}">
                <a16:creationId xmlns:a16="http://schemas.microsoft.com/office/drawing/2014/main" id="{B0FF9C61-FA47-4C8A-128D-7B90B2103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6257771" cy="55399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AF971B3-DD08-A737-430D-E5CD90CA7E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18507" y="-935"/>
            <a:ext cx="2285999" cy="228599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E60B8CA3-D0E8-D4AE-7886-1141CA324F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2264" y="0"/>
            <a:ext cx="2285998" cy="2285998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DB0AB541-F90D-30FF-9532-3A02CE96CB5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19477" y="2285994"/>
            <a:ext cx="2284130" cy="228413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78E047D-626E-DAC7-A4F0-B4B59F6485E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01141" y="2279107"/>
            <a:ext cx="2287769" cy="2287769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C2F0633E-0B18-A3A1-0886-A69CEDD85A7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617012" y="4563547"/>
            <a:ext cx="2294453" cy="2294453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14DCEC65-39BC-BB32-62EE-CC724E43164B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903607" y="4566171"/>
            <a:ext cx="2294971" cy="229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42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en en vor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5B9F8765-6DF2-38D1-F58D-A1C4E97D5D32}"/>
              </a:ext>
            </a:extLst>
          </p:cNvPr>
          <p:cNvSpPr txBox="1"/>
          <p:nvPr userDrawn="1"/>
        </p:nvSpPr>
        <p:spPr>
          <a:xfrm>
            <a:off x="12317128" y="0"/>
            <a:ext cx="279453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Om hier huisstijlvormen te plaatsen (per kader):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1400" i="0" dirty="0">
                <a:solidFill>
                  <a:schemeClr val="accent2"/>
                </a:solidFill>
              </a:rPr>
              <a:t>Let op: je kunt de achtergrondkleur van een kader niet aanpassen.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nl-NL" sz="16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Op de dia met vormentaal: geef de gewenste vorm een kleur die goed past bij de kaderachtergrond en kopieer de vorm m.b.v. </a:t>
            </a:r>
            <a:r>
              <a:rPr lang="nl-NL" sz="1600" b="1" dirty="0" err="1">
                <a:solidFill>
                  <a:schemeClr val="accent2"/>
                </a:solidFill>
              </a:rPr>
              <a:t>Ctrl+C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  <a:br>
              <a:rPr lang="nl-NL" sz="1600" b="0" dirty="0">
                <a:solidFill>
                  <a:schemeClr val="accent2"/>
                </a:solidFill>
              </a:rPr>
            </a:br>
            <a:endParaRPr lang="nl-NL" sz="1600" b="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Ga terug naar deze pagina en klik op het bedoelde kader </a:t>
            </a:r>
            <a:br>
              <a:rPr lang="nl-NL" sz="1600" dirty="0">
                <a:solidFill>
                  <a:schemeClr val="accent2"/>
                </a:solidFill>
              </a:rPr>
            </a:br>
            <a:r>
              <a:rPr lang="nl-NL" sz="1400" dirty="0">
                <a:solidFill>
                  <a:schemeClr val="accent2"/>
                </a:solidFill>
              </a:rPr>
              <a:t>(Let op: klik niet op het afbeeldingsicon in het midden)</a:t>
            </a:r>
            <a:br>
              <a:rPr lang="nl-NL" sz="1400" dirty="0">
                <a:solidFill>
                  <a:schemeClr val="accent2"/>
                </a:solidFill>
              </a:rPr>
            </a:br>
            <a:endParaRPr lang="nl-NL" sz="1400" dirty="0">
              <a:solidFill>
                <a:schemeClr val="accent2"/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1600" dirty="0">
                <a:solidFill>
                  <a:schemeClr val="accent2"/>
                </a:solidFill>
              </a:rPr>
              <a:t>Plak de eerder gekopieerde vorm m.b.v.  </a:t>
            </a:r>
            <a:r>
              <a:rPr lang="nl-NL" sz="1600" b="1" dirty="0" err="1">
                <a:solidFill>
                  <a:schemeClr val="accent2"/>
                </a:solidFill>
              </a:rPr>
              <a:t>Ctrl+V</a:t>
            </a:r>
            <a:r>
              <a:rPr lang="nl-NL" sz="1600" b="0" dirty="0">
                <a:solidFill>
                  <a:schemeClr val="accent2"/>
                </a:solidFill>
              </a:rPr>
              <a:t>.</a:t>
            </a:r>
          </a:p>
        </p:txBody>
      </p:sp>
      <p:sp>
        <p:nvSpPr>
          <p:cNvPr id="15" name="Tijdelijke aanduiding voor afbeelding 14">
            <a:extLst>
              <a:ext uri="{FF2B5EF4-FFF2-40B4-BE49-F238E27FC236}">
                <a16:creationId xmlns:a16="http://schemas.microsoft.com/office/drawing/2014/main" id="{256A5361-A3AF-B2EF-BDAF-DA4B1D0942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3425825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6" name="Tijdelijke aanduiding voor afbeelding 14">
            <a:extLst>
              <a:ext uri="{FF2B5EF4-FFF2-40B4-BE49-F238E27FC236}">
                <a16:creationId xmlns:a16="http://schemas.microsoft.com/office/drawing/2014/main" id="{6A7F7F4C-9087-19A8-C61D-C357C5ABA7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53200" y="-4881"/>
            <a:ext cx="5338800" cy="34272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7" name="Tijdelijke aanduiding voor afbeelding 14">
            <a:extLst>
              <a:ext uri="{FF2B5EF4-FFF2-40B4-BE49-F238E27FC236}">
                <a16:creationId xmlns:a16="http://schemas.microsoft.com/office/drawing/2014/main" id="{15C20B14-51AE-DD04-FBC8-D93D4D887DA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427200"/>
            <a:ext cx="5338800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8" name="Tijdelijke aanduiding voor afbeelding 14">
            <a:extLst>
              <a:ext uri="{FF2B5EF4-FFF2-40B4-BE49-F238E27FC236}">
                <a16:creationId xmlns:a16="http://schemas.microsoft.com/office/drawing/2014/main" id="{59EC7349-D9E4-0C14-D6F9-8CBD597B7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766175" y="3427200"/>
            <a:ext cx="3425825" cy="3430800"/>
          </a:xfrm>
          <a:solidFill>
            <a:schemeClr val="accent2">
              <a:lumMod val="10000"/>
              <a:lumOff val="9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EF692E1-B0B6-874D-22C6-4E2CE8F3B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30754" y="6681"/>
            <a:ext cx="3422319" cy="342231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D10B13FF-1F7E-1657-6683-C0C5677A1C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38799" y="3435681"/>
            <a:ext cx="3422319" cy="342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15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5E4F1-CB3F-D1CB-C7D0-F1D66C14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nl-NL"/>
              <a:t>Klik om stijl te bewerken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F18BF-4E1F-243E-FD61-9FE658561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0" y="1825624"/>
            <a:ext cx="9540000" cy="4287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BBFD7-6CBD-195F-2D78-2779BB6C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000" y="6370918"/>
            <a:ext cx="36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8596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72" r:id="rId4"/>
    <p:sldLayoutId id="2147483814" r:id="rId5"/>
    <p:sldLayoutId id="2147483657" r:id="rId6"/>
    <p:sldLayoutId id="2147483658" r:id="rId7"/>
    <p:sldLayoutId id="2147483667" r:id="rId8"/>
    <p:sldLayoutId id="2147483671" r:id="rId9"/>
    <p:sldLayoutId id="2147483669" r:id="rId10"/>
    <p:sldLayoutId id="2147483675" r:id="rId11"/>
    <p:sldLayoutId id="2147483664" r:id="rId12"/>
    <p:sldLayoutId id="2147483676" r:id="rId13"/>
    <p:sldLayoutId id="214748381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0"/>
        </a:spcBef>
        <a:buFont typeface="General Sans" pitchFamily="50" charset="0"/>
        <a:buChar char="-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5E4F1-CB3F-D1CB-C7D0-F1D66C14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F18BF-4E1F-243E-FD61-9FE658561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0" y="1825624"/>
            <a:ext cx="9540000" cy="4287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BBFD7-6CBD-195F-2D78-2779BB6C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000" y="6370918"/>
            <a:ext cx="36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6656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3" r:id="rId2"/>
    <p:sldLayoutId id="2147483750" r:id="rId3"/>
    <p:sldLayoutId id="2147483751" r:id="rId4"/>
    <p:sldLayoutId id="2147483752" r:id="rId5"/>
    <p:sldLayoutId id="2147483755" r:id="rId6"/>
    <p:sldLayoutId id="214748375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0"/>
        </a:spcBef>
        <a:buFont typeface="General Sans" pitchFamily="50" charset="0"/>
        <a:buChar char="-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5E4F1-CB3F-D1CB-C7D0-F1D66C14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F18BF-4E1F-243E-FD61-9FE658561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0" y="1825624"/>
            <a:ext cx="9540000" cy="4287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BBFD7-6CBD-195F-2D78-2779BB6C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000" y="6370918"/>
            <a:ext cx="36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88685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8" r:id="rId2"/>
    <p:sldLayoutId id="2147483770" r:id="rId3"/>
    <p:sldLayoutId id="2147483773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0"/>
        </a:spcBef>
        <a:buFont typeface="General Sans" pitchFamily="50" charset="0"/>
        <a:buChar char="-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5E4F1-CB3F-D1CB-C7D0-F1D66C14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F18BF-4E1F-243E-FD61-9FE658561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0" y="1825624"/>
            <a:ext cx="9540000" cy="4287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BBFD7-6CBD-195F-2D78-2779BB6C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000" y="6370918"/>
            <a:ext cx="36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670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6" r:id="rId2"/>
    <p:sldLayoutId id="2147483788" r:id="rId3"/>
    <p:sldLayoutId id="214748379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0"/>
        </a:spcBef>
        <a:buFont typeface="General Sans" pitchFamily="50" charset="0"/>
        <a:buChar char="-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2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4D7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5E4F1-CB3F-D1CB-C7D0-F1D66C14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GB" dirty="0"/>
              <a:t>Click to edit Master title style</a:t>
            </a:r>
            <a:endParaRPr lang="en-NL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9F18BF-4E1F-243E-FD61-9FE658561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0000" y="1825624"/>
            <a:ext cx="9540000" cy="4287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85BBFD7-6CBD-195F-2D78-2779BB6C05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0000" y="6370918"/>
            <a:ext cx="360000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1C5D536-50B7-4CE6-B44E-3B56F0A7BD1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00675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1000"/>
        </a:spcBef>
        <a:buFont typeface="General Sans" pitchFamily="50" charset="0"/>
        <a:buChar char="-"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4062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000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914400" rtl="0" eaLnBrk="1" latinLnBrk="0" hangingPunct="1">
        <a:lnSpc>
          <a:spcPct val="100000"/>
        </a:lnSpc>
        <a:spcBef>
          <a:spcPts val="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080000" indent="-360000" algn="l" defTabSz="914400" rtl="0" eaLnBrk="1" latinLnBrk="0" hangingPunct="1">
        <a:lnSpc>
          <a:spcPct val="100000"/>
        </a:lnSpc>
        <a:spcBef>
          <a:spcPts val="0"/>
        </a:spcBef>
        <a:buFont typeface="Calibri" panose="020F050202020403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bg1"/>
        </a:buClr>
        <a:buSzPct val="25000"/>
        <a:buFont typeface="Calibri" panose="020F0502020204030204" pitchFamily="34" charset="0"/>
        <a:buChar char="'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bg1"/>
        </a:buClr>
        <a:buSzPct val="25000"/>
        <a:buFont typeface="Calibri" panose="020F0502020204030204" pitchFamily="34" charset="0"/>
        <a:buChar char="'"/>
        <a:defRPr sz="1800" b="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720000" indent="-360000" algn="l" defTabSz="914400" rtl="0" eaLnBrk="1" latinLnBrk="0" hangingPunct="1">
        <a:lnSpc>
          <a:spcPct val="100000"/>
        </a:lnSpc>
        <a:spcBef>
          <a:spcPts val="0"/>
        </a:spcBef>
        <a:buFont typeface="Calibri" panose="020F050202020403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080000" indent="-360000" algn="l" defTabSz="914400" rtl="0" eaLnBrk="1" latinLnBrk="0" hangingPunct="1">
        <a:lnSpc>
          <a:spcPct val="100000"/>
        </a:lnSpc>
        <a:spcBef>
          <a:spcPts val="0"/>
        </a:spcBef>
        <a:buFont typeface="Calibri" panose="020F0502020204030204" pitchFamily="34" charset="0"/>
        <a:buChar char="›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buClr>
          <a:schemeClr val="bg1"/>
        </a:buClr>
        <a:buSzPct val="25000"/>
        <a:buFont typeface="Calibri" panose="020F0502020204030204" pitchFamily="34" charset="0"/>
        <a:buChar char="'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sv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sv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20ED65-017F-544B-89F6-136E35849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OKE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586A5BCF-E100-5719-BB43-6274983FA6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BOP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478E5B5-807C-6A2D-6954-DC558068F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Beleid en impact van OKE</a:t>
            </a:r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68682D9D-B5D3-4C36-6BF9-A88D15D486E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5551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F6366E47-9D3E-3F9F-5B00-F1ACABE0F0B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10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747374B-51E4-EC9A-6F2A-B19DDED865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7867" y="2217561"/>
            <a:ext cx="10956265" cy="4287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000" dirty="0">
                <a:latin typeface="+mj-lt"/>
              </a:rPr>
              <a:t>Formuleren van visie op digitaal examineren</a:t>
            </a:r>
          </a:p>
          <a:p>
            <a:pPr lvl="1"/>
            <a:r>
              <a:rPr lang="nl-NL" sz="2000" dirty="0"/>
              <a:t>Digitaal tenzij: OKE streeft naar toekomstbestendig, betrouwbaar en valide digitaal examineren.</a:t>
            </a:r>
          </a:p>
          <a:p>
            <a:pPr lvl="1"/>
            <a:r>
              <a:rPr lang="nl-NL" sz="2000" dirty="0"/>
              <a:t>Student centraal: De student is eigenaar het het proces, ontvangt begeleiding en krijgt ruimte voor lerend kwalificeren.</a:t>
            </a:r>
          </a:p>
          <a:p>
            <a:pPr lvl="1"/>
            <a:r>
              <a:rPr lang="nl-NL" sz="2000" dirty="0"/>
              <a:t>Procesonafhankelijk: Tijd- plaats- en toolonafhankelijk examineren wordt nagestreefd via gestandaardiseerde processen en digitale sturing.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3C5F9346-5A5C-D3C0-5B52-AA0BBC443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609398"/>
          </a:xfrm>
        </p:spPr>
        <p:txBody>
          <a:bodyPr/>
          <a:lstStyle/>
          <a:p>
            <a:r>
              <a:rPr lang="nl-NL" sz="4400" dirty="0"/>
              <a:t>Kaders voor het beleid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61432DA-5BC8-9BB4-361A-EA96773AE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22235" y="422074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70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1CCC33BA-B587-168A-5C8F-684E49733A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11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08B1721-E847-41FC-27F6-910862E165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Vaststellen, registreren en beheren van examenversies.</a:t>
            </a:r>
          </a:p>
          <a:p>
            <a:pPr lvl="0"/>
            <a:r>
              <a:rPr lang="nl-NL" dirty="0"/>
              <a:t>Beleid op wie versies mag wijzigen en op welk moment.</a:t>
            </a:r>
          </a:p>
          <a:p>
            <a:pPr lvl="0"/>
            <a:r>
              <a:rPr lang="nl-NL" dirty="0"/>
              <a:t>Examens moeten OKE-proof zijn: transparant, valide, betrouwbaar.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A5F491B-B2F5-D6E2-93CC-386A5A5EA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Versiebeheer en examenbeheer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6B23B7D-C953-23F2-DA3B-DB56A7D23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03260" y="484861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869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7C23A5A-A553-1BCE-7D24-1568303A8B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12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F943F0-B2AD-4E78-1F46-67FF891F84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Rollen en rechten zijn per examentool gespecificeerd.</a:t>
            </a:r>
          </a:p>
          <a:p>
            <a:pPr lvl="0"/>
            <a:r>
              <a:rPr lang="nl-NL" dirty="0"/>
              <a:t>Beleid op wie welke gegevens kan zien en bewerken.</a:t>
            </a:r>
          </a:p>
          <a:p>
            <a:pPr lvl="0"/>
            <a:r>
              <a:rPr lang="nl-NL" dirty="0"/>
              <a:t>Toegang tot beoordelingsformulieren, resultaten en dossiers is strikt geregeld.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A5702F5-5197-5586-E61F-445DFFD9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Autorisatie en rollen</a:t>
            </a:r>
          </a:p>
        </p:txBody>
      </p:sp>
      <p:pic>
        <p:nvPicPr>
          <p:cNvPr id="5" name="Afbeelding 4" descr="Afbeelding met clipart, Graphics, tekenfilm, schermopname&#10;&#10;Automatisch gegenereerde beschrijving">
            <a:extLst>
              <a:ext uri="{FF2B5EF4-FFF2-40B4-BE49-F238E27FC236}">
                <a16:creationId xmlns:a16="http://schemas.microsoft.com/office/drawing/2014/main" id="{1772766D-F5A8-35C5-187A-E83A69AAA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4474" y="185657"/>
            <a:ext cx="1808641" cy="180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50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BEC25B45-02A2-93A1-34BC-B70B03B9E7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13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CF206F9-33F2-F2A9-1696-AC321ECFE8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Beleid op aanmeldroutes (individueel/groep).</a:t>
            </a:r>
          </a:p>
          <a:p>
            <a:pPr lvl="0"/>
            <a:r>
              <a:rPr lang="nl-NL" dirty="0"/>
              <a:t>Beleid op aantal pogingen per kandidaat.</a:t>
            </a:r>
          </a:p>
          <a:p>
            <a:pPr lvl="0"/>
            <a:r>
              <a:rPr lang="nl-NL" dirty="0"/>
              <a:t>Inschrijving is voorwaardelijk op basis van match tussen kandidaat en examenaanbod.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8FD159C-ED73-297A-68CD-A46764BEE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Aanmelden en inschrijving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4F44B08-5343-5A09-86C8-EE66553334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93845" y="484861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5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73480AC2-6A0C-1B19-D3B8-C2018061D8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14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15F6FCF-609F-2E78-1D11-C96A829D33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Examencondities zijn vastgelegd, inclusief voorzieningen.</a:t>
            </a:r>
          </a:p>
          <a:p>
            <a:pPr lvl="0"/>
            <a:r>
              <a:rPr lang="nl-NL" dirty="0"/>
              <a:t>Beoordelingsformulieren digitaal beschikbaar en eenduidig.</a:t>
            </a:r>
          </a:p>
          <a:p>
            <a:pPr lvl="0"/>
            <a:r>
              <a:rPr lang="nl-NL" dirty="0"/>
              <a:t>Procesverbaal en zittingsverslag zijn integraal onderdeel van de verantwoordingsketen.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A13540E-8035-6028-205D-C48A56ED6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Examenuitvoering en beoordeling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1F17B03-4671-F0F9-FFBD-D66E1668C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55096" y="663341"/>
            <a:ext cx="1387675" cy="138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445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D12C5E83-59C0-E5C0-43B7-F97CEAFCAF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15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4F99EF5-1735-93CA-C760-03A363A590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Heldere statusovergangen: concept, vastgesteld, zichtbaar TEL/</a:t>
            </a:r>
            <a:r>
              <a:rPr lang="nl-NL"/>
              <a:t>Ontrac</a:t>
            </a:r>
            <a:endParaRPr lang="nl-NL" dirty="0"/>
          </a:p>
          <a:p>
            <a:pPr lvl="0"/>
            <a:r>
              <a:rPr lang="nl-NL" dirty="0"/>
              <a:t>Beleid op inzage, bezwaar en “no show”.</a:t>
            </a:r>
          </a:p>
          <a:p>
            <a:pPr lvl="0"/>
            <a:r>
              <a:rPr lang="nl-NL" dirty="0"/>
              <a:t>Uitleg over waar en wanneer studenten hun resultaten kunnen inzien.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33F56C6-E156-057C-4794-DF9B93A53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Resultaatverwerking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5572A6A-62BA-3E9F-AA40-98AB82A3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59639" y="422074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486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965BB177-24A2-54A2-AC7F-60FE5D45D9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16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EFE7152-5FBC-7760-8389-DAF3C85B56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/>
              <a:t>Centrale opslaglocatie en bewaartermijnen voor bewijsstukken (zoals beoordelingsformulieren).</a:t>
            </a:r>
          </a:p>
          <a:p>
            <a:pPr lvl="0"/>
            <a:r>
              <a:rPr lang="nl-NL" dirty="0"/>
              <a:t>Beleid op beheer en beveiliging van dossiers.</a:t>
            </a:r>
          </a:p>
          <a:p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65A2DD8-0D81-3CB8-8BB9-5305B07A4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Beheer en archivering examendossier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3908B23-6764-C756-6044-27292475A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18446" y="484861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6133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20ED65-017F-544B-89F6-136E35849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OKE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478E5B5-807C-6A2D-6954-DC558068F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Te ontwikkelen Beleid</a:t>
            </a:r>
          </a:p>
        </p:txBody>
      </p:sp>
    </p:spTree>
    <p:extLst>
      <p:ext uri="{BB962C8B-B14F-4D97-AF65-F5344CB8AC3E}">
        <p14:creationId xmlns:p14="http://schemas.microsoft.com/office/powerpoint/2010/main" val="485269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A8E94-188C-C7FE-D5D5-4A0581A9F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F165765D-60BA-4DB4-10C4-D0D7D5C454E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18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BFE38FE-378E-82B0-7510-6B990D7F5A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0113" y="1809750"/>
            <a:ext cx="10152200" cy="4287600"/>
          </a:xfrm>
        </p:spPr>
        <p:txBody>
          <a:bodyPr>
            <a:normAutofit/>
          </a:bodyPr>
          <a:lstStyle/>
          <a:p>
            <a:r>
              <a:rPr lang="nl-NL" sz="2000" dirty="0"/>
              <a:t>Versiebeheer en examenbeheer</a:t>
            </a:r>
          </a:p>
          <a:p>
            <a:r>
              <a:rPr lang="nl-NL" sz="2000" dirty="0"/>
              <a:t>Autorisatie en rollen</a:t>
            </a:r>
          </a:p>
          <a:p>
            <a:r>
              <a:rPr lang="nl-NL" sz="2000" dirty="0"/>
              <a:t>Aanmelden en inschrijving</a:t>
            </a:r>
          </a:p>
          <a:p>
            <a:r>
              <a:rPr lang="nl-NL" sz="2000" dirty="0"/>
              <a:t>Examenuitvoering en beoordeling</a:t>
            </a:r>
          </a:p>
          <a:p>
            <a:r>
              <a:rPr lang="nl-NL" sz="2000" dirty="0"/>
              <a:t>Resultaatverwerking</a:t>
            </a:r>
          </a:p>
          <a:p>
            <a:r>
              <a:rPr lang="nl-NL" sz="2000" dirty="0"/>
              <a:t>Beheer en archivering examendossier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0E1CD4-9500-8CB2-5C53-125125878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000" y="901700"/>
            <a:ext cx="9540000" cy="553998"/>
          </a:xfrm>
        </p:spPr>
        <p:txBody>
          <a:bodyPr/>
          <a:lstStyle/>
          <a:p>
            <a:r>
              <a:rPr lang="nl-NL" dirty="0"/>
              <a:t>Wat vraagt om aanpassingen?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B266B60-8D2F-1D65-2AC3-6A273CCF1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48040" y="484861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38B64C0F-F9D1-8EBB-DA4C-81E1CDAE2C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19</a:t>
            </a:fld>
            <a:endParaRPr lang="nl-NL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9956F899-BAA8-3493-8F6A-7C68EF1C4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Beleidsinstrumenten en documentatie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514F06A3-143D-E143-47B5-DFCC49CE79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0113" y="1626599"/>
            <a:ext cx="13789922" cy="42876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Examenreglement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Handboek examinering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OER/studiegids afgestemd op OKE-proof beleid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dirty="0"/>
              <a:t>Richtlijnen voor zittingsverslag en incidentenregistratie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000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EDAFB46-F8DC-90C1-E617-D7EF6AE07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4815" y="484861"/>
            <a:ext cx="1387676" cy="138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818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32C193B6-6FE9-1FCD-2AC2-E6F0CFADAC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r>
              <a:rPr lang="nl-NL" dirty="0"/>
              <a:t>Impact op het examenbeleid</a:t>
            </a:r>
          </a:p>
          <a:p>
            <a:r>
              <a:rPr lang="nl-NL" dirty="0"/>
              <a:t>Kaders voor het OKE-beleid</a:t>
            </a:r>
          </a:p>
          <a:p>
            <a:pPr>
              <a:buFont typeface="+mj-lt"/>
              <a:buAutoNum type="arabicPeriod" startAt="3"/>
            </a:pPr>
            <a:r>
              <a:rPr lang="nl-NL" dirty="0"/>
              <a:t>Te ontwikkelen beleid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FD998F6-C0D9-D6CF-3C36-CBA877260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82993" y="901700"/>
            <a:ext cx="5545382" cy="553998"/>
          </a:xfrm>
        </p:spPr>
        <p:txBody>
          <a:bodyPr/>
          <a:lstStyle/>
          <a:p>
            <a:r>
              <a:rPr lang="nl-NL" dirty="0"/>
              <a:t>Beleid OKE</a:t>
            </a:r>
          </a:p>
        </p:txBody>
      </p:sp>
    </p:spTree>
    <p:extLst>
      <p:ext uri="{BB962C8B-B14F-4D97-AF65-F5344CB8AC3E}">
        <p14:creationId xmlns:p14="http://schemas.microsoft.com/office/powerpoint/2010/main" val="1355712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EDAAFE-FBEB-1AA5-B6B6-082C199B3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 van te ontwikkelen: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5C6575-9297-9780-F1C8-D3B45EAA51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nl-NL" sz="2000" dirty="0"/>
              <a:t>Versiebeheer examens</a:t>
            </a:r>
          </a:p>
          <a:p>
            <a:r>
              <a:rPr lang="nl-NL" sz="2000" dirty="0"/>
              <a:t>Aanmelden examens</a:t>
            </a:r>
          </a:p>
          <a:p>
            <a:r>
              <a:rPr lang="nl-NL" sz="2000" dirty="0"/>
              <a:t>Voorzieningen</a:t>
            </a:r>
          </a:p>
          <a:p>
            <a:r>
              <a:rPr lang="nl-NL" sz="2000" dirty="0"/>
              <a:t>PV en zittingsverslag</a:t>
            </a:r>
          </a:p>
          <a:p>
            <a:r>
              <a:rPr lang="nl-NL" sz="2000" dirty="0"/>
              <a:t>Resultaatbepaling</a:t>
            </a:r>
          </a:p>
          <a:p>
            <a:r>
              <a:rPr lang="nl-NL" sz="2000" dirty="0"/>
              <a:t>Inzage en bezwaar</a:t>
            </a:r>
          </a:p>
          <a:p>
            <a:r>
              <a:rPr lang="nl-NL" sz="2000" dirty="0"/>
              <a:t>Rollen en rechten</a:t>
            </a:r>
          </a:p>
          <a:p>
            <a:r>
              <a:rPr lang="nl-NL" sz="2000" dirty="0"/>
              <a:t>Examendossiers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EDE5512-AD31-0623-9E47-6335E51C37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nl-NL" sz="2000" dirty="0"/>
              <a:t>Beleidstekst versiebeheer</a:t>
            </a:r>
          </a:p>
          <a:p>
            <a:r>
              <a:rPr lang="nl-NL" sz="2000" dirty="0"/>
              <a:t>Beleidstekst aanmelden examens</a:t>
            </a:r>
          </a:p>
          <a:p>
            <a:r>
              <a:rPr lang="nl-NL" sz="2000" dirty="0"/>
              <a:t>Collectieve afspraken over hulpmiddelen</a:t>
            </a:r>
          </a:p>
          <a:p>
            <a:r>
              <a:rPr lang="nl-NL" sz="2000" dirty="0"/>
              <a:t>Richtlijnen en formats</a:t>
            </a:r>
          </a:p>
          <a:p>
            <a:r>
              <a:rPr lang="nl-NL" sz="2000" dirty="0"/>
              <a:t>Kaders en proces</a:t>
            </a:r>
          </a:p>
          <a:p>
            <a:r>
              <a:rPr lang="nl-NL" sz="2000" dirty="0"/>
              <a:t>Procedures met termijnen</a:t>
            </a:r>
          </a:p>
          <a:p>
            <a:r>
              <a:rPr lang="nl-NL" sz="2000" dirty="0"/>
              <a:t>Matrix functies en rollen</a:t>
            </a:r>
          </a:p>
          <a:p>
            <a:r>
              <a:rPr lang="nl-NL" sz="2000" dirty="0"/>
              <a:t>Beleid op archiveren en toegang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633E487-B920-FB30-846F-3C99BE927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88DA-2B99-48E0-A5D8-C1B42E06451B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20091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485A18E3-4D4D-00E9-62F4-B81057E365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C5D536-50B7-4CE6-B44E-3B56F0A7BD1A}" type="slidenum">
              <a:rPr lang="nl-NL" smtClean="0"/>
              <a:pPr/>
              <a:t>21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C5806AA-3D69-F368-7203-555E328CF3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F6208132-246B-9279-D211-88CFCA94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4D171E39-3E29-3130-A2EA-AACE685066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8955" b="12802"/>
          <a:stretch/>
        </p:blipFill>
        <p:spPr>
          <a:xfrm>
            <a:off x="20" y="10"/>
            <a:ext cx="12191979" cy="5886523"/>
          </a:xfrm>
          <a:custGeom>
            <a:avLst/>
            <a:gdLst/>
            <a:ahLst/>
            <a:cxnLst/>
            <a:rect l="l" t="t" r="r" b="b"/>
            <a:pathLst>
              <a:path w="12191999" h="5886533">
                <a:moveTo>
                  <a:pt x="4721173" y="4907914"/>
                </a:moveTo>
                <a:lnTo>
                  <a:pt x="4722109" y="4908125"/>
                </a:lnTo>
                <a:cubicBezTo>
                  <a:pt x="4721143" y="4908767"/>
                  <a:pt x="4718263" y="4909373"/>
                  <a:pt x="4717199" y="4909396"/>
                </a:cubicBezTo>
                <a:close/>
                <a:moveTo>
                  <a:pt x="0" y="0"/>
                </a:moveTo>
                <a:lnTo>
                  <a:pt x="12191999" y="0"/>
                </a:lnTo>
                <a:lnTo>
                  <a:pt x="12191999" y="5751311"/>
                </a:lnTo>
                <a:lnTo>
                  <a:pt x="12140860" y="5770509"/>
                </a:lnTo>
                <a:cubicBezTo>
                  <a:pt x="12126656" y="5772723"/>
                  <a:pt x="12093589" y="5827925"/>
                  <a:pt x="12080161" y="5826358"/>
                </a:cubicBezTo>
                <a:cubicBezTo>
                  <a:pt x="11978188" y="5850511"/>
                  <a:pt x="11967361" y="5873564"/>
                  <a:pt x="11917885" y="5861578"/>
                </a:cubicBezTo>
                <a:cubicBezTo>
                  <a:pt x="11872779" y="5859863"/>
                  <a:pt x="11928861" y="5896778"/>
                  <a:pt x="11894610" y="5883738"/>
                </a:cubicBezTo>
                <a:cubicBezTo>
                  <a:pt x="11860359" y="5870698"/>
                  <a:pt x="11736091" y="5807232"/>
                  <a:pt x="11712379" y="5783337"/>
                </a:cubicBezTo>
                <a:cubicBezTo>
                  <a:pt x="11688667" y="5759442"/>
                  <a:pt x="11627912" y="5782933"/>
                  <a:pt x="11585366" y="5740371"/>
                </a:cubicBezTo>
                <a:lnTo>
                  <a:pt x="11516470" y="5663679"/>
                </a:lnTo>
                <a:cubicBezTo>
                  <a:pt x="11468274" y="5661847"/>
                  <a:pt x="11507335" y="5626593"/>
                  <a:pt x="11462692" y="5610127"/>
                </a:cubicBezTo>
                <a:cubicBezTo>
                  <a:pt x="11417567" y="5608500"/>
                  <a:pt x="11408021" y="5556613"/>
                  <a:pt x="11369712" y="5548654"/>
                </a:cubicBezTo>
                <a:cubicBezTo>
                  <a:pt x="11354317" y="5554704"/>
                  <a:pt x="11288328" y="5499810"/>
                  <a:pt x="11273969" y="5488986"/>
                </a:cubicBezTo>
                <a:cubicBezTo>
                  <a:pt x="11231913" y="5490378"/>
                  <a:pt x="11221973" y="5480544"/>
                  <a:pt x="11195084" y="5467967"/>
                </a:cubicBezTo>
                <a:cubicBezTo>
                  <a:pt x="11164086" y="5497749"/>
                  <a:pt x="11171649" y="5471790"/>
                  <a:pt x="11143408" y="5468614"/>
                </a:cubicBezTo>
                <a:cubicBezTo>
                  <a:pt x="11125906" y="5464975"/>
                  <a:pt x="11102603" y="5460835"/>
                  <a:pt x="11085935" y="5459365"/>
                </a:cubicBezTo>
                <a:cubicBezTo>
                  <a:pt x="11057493" y="5459661"/>
                  <a:pt x="11029906" y="5441496"/>
                  <a:pt x="11030953" y="5456484"/>
                </a:cubicBezTo>
                <a:cubicBezTo>
                  <a:pt x="11007784" y="5459001"/>
                  <a:pt x="10982005" y="5463178"/>
                  <a:pt x="10951060" y="5461240"/>
                </a:cubicBezTo>
                <a:cubicBezTo>
                  <a:pt x="10885365" y="5424406"/>
                  <a:pt x="10915288" y="5460968"/>
                  <a:pt x="10857721" y="5448157"/>
                </a:cubicBezTo>
                <a:cubicBezTo>
                  <a:pt x="10806646" y="5435790"/>
                  <a:pt x="10707075" y="5402712"/>
                  <a:pt x="10644616" y="5387039"/>
                </a:cubicBezTo>
                <a:cubicBezTo>
                  <a:pt x="10616446" y="5382224"/>
                  <a:pt x="10558603" y="5371613"/>
                  <a:pt x="10519277" y="5366793"/>
                </a:cubicBezTo>
                <a:cubicBezTo>
                  <a:pt x="10495461" y="5368312"/>
                  <a:pt x="10473830" y="5354868"/>
                  <a:pt x="10445981" y="5364735"/>
                </a:cubicBezTo>
                <a:cubicBezTo>
                  <a:pt x="10436536" y="5368773"/>
                  <a:pt x="10409281" y="5367966"/>
                  <a:pt x="10383865" y="5360888"/>
                </a:cubicBezTo>
                <a:cubicBezTo>
                  <a:pt x="10374827" y="5369095"/>
                  <a:pt x="10347864" y="5360432"/>
                  <a:pt x="10336852" y="5360277"/>
                </a:cubicBezTo>
                <a:cubicBezTo>
                  <a:pt x="10323586" y="5366987"/>
                  <a:pt x="10274741" y="5357921"/>
                  <a:pt x="10261098" y="5350526"/>
                </a:cubicBezTo>
                <a:lnTo>
                  <a:pt x="10126497" y="5339011"/>
                </a:lnTo>
                <a:lnTo>
                  <a:pt x="10082166" y="5336916"/>
                </a:lnTo>
                <a:cubicBezTo>
                  <a:pt x="10074567" y="5338985"/>
                  <a:pt x="10046860" y="5337657"/>
                  <a:pt x="10039237" y="5338580"/>
                </a:cubicBezTo>
                <a:cubicBezTo>
                  <a:pt x="9998458" y="5328479"/>
                  <a:pt x="9984394" y="5327989"/>
                  <a:pt x="9960016" y="5323065"/>
                </a:cubicBezTo>
                <a:cubicBezTo>
                  <a:pt x="9918980" y="5322923"/>
                  <a:pt x="9888741" y="5326122"/>
                  <a:pt x="9847789" y="5316297"/>
                </a:cubicBezTo>
                <a:lnTo>
                  <a:pt x="9728306" y="5296090"/>
                </a:lnTo>
                <a:cubicBezTo>
                  <a:pt x="9675056" y="5305676"/>
                  <a:pt x="9602035" y="5297282"/>
                  <a:pt x="9584504" y="5284670"/>
                </a:cubicBezTo>
                <a:cubicBezTo>
                  <a:pt x="9518952" y="5270394"/>
                  <a:pt x="9415429" y="5244268"/>
                  <a:pt x="9343049" y="5238968"/>
                </a:cubicBezTo>
                <a:lnTo>
                  <a:pt x="9231367" y="5187063"/>
                </a:lnTo>
                <a:lnTo>
                  <a:pt x="9194807" y="5176984"/>
                </a:lnTo>
                <a:lnTo>
                  <a:pt x="9189243" y="5167745"/>
                </a:lnTo>
                <a:lnTo>
                  <a:pt x="9151229" y="5156543"/>
                </a:lnTo>
                <a:lnTo>
                  <a:pt x="9150207" y="5157608"/>
                </a:lnTo>
                <a:cubicBezTo>
                  <a:pt x="9147045" y="5159739"/>
                  <a:pt x="9143081" y="5160831"/>
                  <a:pt x="9137315" y="5159777"/>
                </a:cubicBezTo>
                <a:cubicBezTo>
                  <a:pt x="9138862" y="5179261"/>
                  <a:pt x="9130952" y="5165972"/>
                  <a:pt x="9113809" y="5161143"/>
                </a:cubicBezTo>
                <a:cubicBezTo>
                  <a:pt x="9112388" y="5190326"/>
                  <a:pt x="9068114" y="5155892"/>
                  <a:pt x="9053450" y="5169457"/>
                </a:cubicBezTo>
                <a:lnTo>
                  <a:pt x="9005483" y="5166172"/>
                </a:lnTo>
                <a:lnTo>
                  <a:pt x="9005198" y="5166412"/>
                </a:lnTo>
                <a:cubicBezTo>
                  <a:pt x="9003143" y="5166632"/>
                  <a:pt x="9000324" y="5166304"/>
                  <a:pt x="8996229" y="5165201"/>
                </a:cubicBezTo>
                <a:lnTo>
                  <a:pt x="8990391" y="5163140"/>
                </a:lnTo>
                <a:lnTo>
                  <a:pt x="8974334" y="5159914"/>
                </a:lnTo>
                <a:lnTo>
                  <a:pt x="8968008" y="5160614"/>
                </a:lnTo>
                <a:lnTo>
                  <a:pt x="8963045" y="5162839"/>
                </a:lnTo>
                <a:cubicBezTo>
                  <a:pt x="8954690" y="5154888"/>
                  <a:pt x="8955517" y="5145940"/>
                  <a:pt x="8928985" y="5166027"/>
                </a:cubicBezTo>
                <a:cubicBezTo>
                  <a:pt x="8898031" y="5165007"/>
                  <a:pt x="8789300" y="5150352"/>
                  <a:pt x="8752441" y="5146795"/>
                </a:cubicBezTo>
                <a:cubicBezTo>
                  <a:pt x="8719819" y="5136075"/>
                  <a:pt x="8748194" y="5149736"/>
                  <a:pt x="8707844" y="5144694"/>
                </a:cubicBezTo>
                <a:cubicBezTo>
                  <a:pt x="8671606" y="5125159"/>
                  <a:pt x="8639142" y="5141599"/>
                  <a:pt x="8596068" y="5136122"/>
                </a:cubicBezTo>
                <a:lnTo>
                  <a:pt x="8525227" y="5150964"/>
                </a:lnTo>
                <a:lnTo>
                  <a:pt x="8510980" y="5145049"/>
                </a:lnTo>
                <a:lnTo>
                  <a:pt x="8506164" y="5142048"/>
                </a:lnTo>
                <a:cubicBezTo>
                  <a:pt x="8502646" y="5140271"/>
                  <a:pt x="8500045" y="5139460"/>
                  <a:pt x="8497965" y="5139310"/>
                </a:cubicBezTo>
                <a:lnTo>
                  <a:pt x="8497591" y="5139489"/>
                </a:lnTo>
                <a:lnTo>
                  <a:pt x="8490246" y="5136439"/>
                </a:lnTo>
                <a:lnTo>
                  <a:pt x="8367179" y="5122397"/>
                </a:lnTo>
                <a:cubicBezTo>
                  <a:pt x="8362021" y="5120372"/>
                  <a:pt x="8357730" y="5120720"/>
                  <a:pt x="8353796" y="5122203"/>
                </a:cubicBezTo>
                <a:lnTo>
                  <a:pt x="8352369" y="5123043"/>
                </a:lnTo>
                <a:lnTo>
                  <a:pt x="8320101" y="5105625"/>
                </a:lnTo>
                <a:lnTo>
                  <a:pt x="8314429" y="5105299"/>
                </a:lnTo>
                <a:lnTo>
                  <a:pt x="8295170" y="5091404"/>
                </a:lnTo>
                <a:lnTo>
                  <a:pt x="8284273" y="5085581"/>
                </a:lnTo>
                <a:lnTo>
                  <a:pt x="8283146" y="5081138"/>
                </a:lnTo>
                <a:cubicBezTo>
                  <a:pt x="8280842" y="5077893"/>
                  <a:pt x="8276148" y="5075245"/>
                  <a:pt x="8266072" y="5073963"/>
                </a:cubicBezTo>
                <a:lnTo>
                  <a:pt x="8263373" y="5074193"/>
                </a:lnTo>
                <a:lnTo>
                  <a:pt x="8252030" y="5064350"/>
                </a:lnTo>
                <a:cubicBezTo>
                  <a:pt x="8248856" y="5060500"/>
                  <a:pt x="8246644" y="5056218"/>
                  <a:pt x="8245831" y="5051358"/>
                </a:cubicBezTo>
                <a:cubicBezTo>
                  <a:pt x="8181824" y="5054265"/>
                  <a:pt x="8147127" y="5020143"/>
                  <a:pt x="8090268" y="5005197"/>
                </a:cubicBezTo>
                <a:cubicBezTo>
                  <a:pt x="8025464" y="4982055"/>
                  <a:pt x="7967067" y="4960819"/>
                  <a:pt x="7905404" y="4963224"/>
                </a:cubicBezTo>
                <a:cubicBezTo>
                  <a:pt x="7835116" y="4948312"/>
                  <a:pt x="7780962" y="4946081"/>
                  <a:pt x="7718741" y="4937509"/>
                </a:cubicBezTo>
                <a:lnTo>
                  <a:pt x="7614343" y="4940980"/>
                </a:lnTo>
                <a:lnTo>
                  <a:pt x="7527539" y="4935152"/>
                </a:lnTo>
                <a:lnTo>
                  <a:pt x="7519567" y="4932599"/>
                </a:lnTo>
                <a:cubicBezTo>
                  <a:pt x="7513989" y="4931260"/>
                  <a:pt x="7510169" y="4930910"/>
                  <a:pt x="7507408" y="4931264"/>
                </a:cubicBezTo>
                <a:lnTo>
                  <a:pt x="7507036" y="4931591"/>
                </a:lnTo>
                <a:lnTo>
                  <a:pt x="7495791" y="4929639"/>
                </a:lnTo>
                <a:cubicBezTo>
                  <a:pt x="7476982" y="4925521"/>
                  <a:pt x="7422524" y="4942937"/>
                  <a:pt x="7405387" y="4937744"/>
                </a:cubicBezTo>
                <a:cubicBezTo>
                  <a:pt x="7374785" y="4940694"/>
                  <a:pt x="7333986" y="4941799"/>
                  <a:pt x="7312176" y="4947339"/>
                </a:cubicBezTo>
                <a:lnTo>
                  <a:pt x="7310849" y="4948781"/>
                </a:lnTo>
                <a:lnTo>
                  <a:pt x="7218556" y="4923532"/>
                </a:lnTo>
                <a:lnTo>
                  <a:pt x="7201098" y="4918982"/>
                </a:lnTo>
                <a:lnTo>
                  <a:pt x="7197000" y="4913624"/>
                </a:lnTo>
                <a:cubicBezTo>
                  <a:pt x="7192108" y="4910101"/>
                  <a:pt x="7184502" y="4907962"/>
                  <a:pt x="7170804" y="4908976"/>
                </a:cubicBezTo>
                <a:lnTo>
                  <a:pt x="7096984" y="4896748"/>
                </a:lnTo>
                <a:cubicBezTo>
                  <a:pt x="7061144" y="4895770"/>
                  <a:pt x="7050185" y="4894793"/>
                  <a:pt x="7018492" y="4897122"/>
                </a:cubicBezTo>
                <a:cubicBezTo>
                  <a:pt x="6937524" y="4886184"/>
                  <a:pt x="6943641" y="4862018"/>
                  <a:pt x="6904142" y="4867616"/>
                </a:cubicBezTo>
                <a:cubicBezTo>
                  <a:pt x="6871918" y="4872824"/>
                  <a:pt x="6787985" y="4853750"/>
                  <a:pt x="6708218" y="4839661"/>
                </a:cubicBezTo>
                <a:cubicBezTo>
                  <a:pt x="6649102" y="4830206"/>
                  <a:pt x="6628102" y="4816105"/>
                  <a:pt x="6549451" y="4810885"/>
                </a:cubicBezTo>
                <a:cubicBezTo>
                  <a:pt x="6472150" y="4766795"/>
                  <a:pt x="6409692" y="4790518"/>
                  <a:pt x="6317556" y="4764085"/>
                </a:cubicBezTo>
                <a:cubicBezTo>
                  <a:pt x="6297547" y="4748563"/>
                  <a:pt x="6209288" y="4765756"/>
                  <a:pt x="6168670" y="4761998"/>
                </a:cubicBezTo>
                <a:cubicBezTo>
                  <a:pt x="6128052" y="4758240"/>
                  <a:pt x="6090536" y="4744692"/>
                  <a:pt x="6073844" y="4741536"/>
                </a:cubicBezTo>
                <a:lnTo>
                  <a:pt x="6068526" y="4743073"/>
                </a:lnTo>
                <a:lnTo>
                  <a:pt x="6048634" y="4742390"/>
                </a:lnTo>
                <a:lnTo>
                  <a:pt x="6041279" y="4750739"/>
                </a:lnTo>
                <a:lnTo>
                  <a:pt x="6010088" y="4755832"/>
                </a:lnTo>
                <a:cubicBezTo>
                  <a:pt x="5998677" y="4756419"/>
                  <a:pt x="5970124" y="4755506"/>
                  <a:pt x="5957373" y="4752188"/>
                </a:cubicBezTo>
                <a:lnTo>
                  <a:pt x="5758915" y="4736496"/>
                </a:lnTo>
                <a:lnTo>
                  <a:pt x="5626957" y="4735473"/>
                </a:lnTo>
                <a:lnTo>
                  <a:pt x="5470902" y="4749493"/>
                </a:lnTo>
                <a:cubicBezTo>
                  <a:pt x="5478131" y="4762521"/>
                  <a:pt x="5439006" y="4748455"/>
                  <a:pt x="5432757" y="4760746"/>
                </a:cubicBezTo>
                <a:cubicBezTo>
                  <a:pt x="5429365" y="4770778"/>
                  <a:pt x="5391824" y="4775462"/>
                  <a:pt x="5381664" y="4778448"/>
                </a:cubicBezTo>
                <a:lnTo>
                  <a:pt x="5261760" y="4798865"/>
                </a:lnTo>
                <a:cubicBezTo>
                  <a:pt x="5251595" y="4799049"/>
                  <a:pt x="5230547" y="4807359"/>
                  <a:pt x="5222959" y="4809989"/>
                </a:cubicBezTo>
                <a:lnTo>
                  <a:pt x="5174657" y="4812979"/>
                </a:lnTo>
                <a:lnTo>
                  <a:pt x="5156551" y="4820202"/>
                </a:lnTo>
                <a:lnTo>
                  <a:pt x="5142595" y="4823602"/>
                </a:lnTo>
                <a:lnTo>
                  <a:pt x="5139593" y="4825703"/>
                </a:lnTo>
                <a:cubicBezTo>
                  <a:pt x="5133873" y="4829743"/>
                  <a:pt x="5128076" y="4833554"/>
                  <a:pt x="5121656" y="4836556"/>
                </a:cubicBezTo>
                <a:cubicBezTo>
                  <a:pt x="5108317" y="4807937"/>
                  <a:pt x="5064853" y="4857373"/>
                  <a:pt x="5065787" y="4829985"/>
                </a:cubicBezTo>
                <a:cubicBezTo>
                  <a:pt x="5028193" y="4841501"/>
                  <a:pt x="5038944" y="4812412"/>
                  <a:pt x="5011510" y="4846366"/>
                </a:cubicBezTo>
                <a:cubicBezTo>
                  <a:pt x="4937023" y="4845983"/>
                  <a:pt x="4916353" y="4832976"/>
                  <a:pt x="4840437" y="4870383"/>
                </a:cubicBezTo>
                <a:cubicBezTo>
                  <a:pt x="4806739" y="4887025"/>
                  <a:pt x="4784106" y="4898171"/>
                  <a:pt x="4762444" y="4898151"/>
                </a:cubicBezTo>
                <a:cubicBezTo>
                  <a:pt x="4741323" y="4902652"/>
                  <a:pt x="4729481" y="4905474"/>
                  <a:pt x="4723182" y="4907166"/>
                </a:cubicBezTo>
                <a:lnTo>
                  <a:pt x="4721173" y="4907914"/>
                </a:lnTo>
                <a:lnTo>
                  <a:pt x="4715524" y="4906639"/>
                </a:lnTo>
                <a:cubicBezTo>
                  <a:pt x="4680148" y="4913595"/>
                  <a:pt x="4524744" y="4914403"/>
                  <a:pt x="4515810" y="4916541"/>
                </a:cubicBezTo>
                <a:cubicBezTo>
                  <a:pt x="4457819" y="4929653"/>
                  <a:pt x="4462659" y="4930394"/>
                  <a:pt x="4428539" y="4927192"/>
                </a:cubicBezTo>
                <a:cubicBezTo>
                  <a:pt x="4423303" y="4923821"/>
                  <a:pt x="4368974" y="4930115"/>
                  <a:pt x="4362872" y="4928538"/>
                </a:cubicBezTo>
                <a:lnTo>
                  <a:pt x="4316962" y="4921923"/>
                </a:lnTo>
                <a:lnTo>
                  <a:pt x="4315106" y="4923264"/>
                </a:lnTo>
                <a:cubicBezTo>
                  <a:pt x="4306123" y="4926635"/>
                  <a:pt x="4299993" y="4926634"/>
                  <a:pt x="4295140" y="4925143"/>
                </a:cubicBezTo>
                <a:lnTo>
                  <a:pt x="4290059" y="4922226"/>
                </a:lnTo>
                <a:lnTo>
                  <a:pt x="4276138" y="4922472"/>
                </a:lnTo>
                <a:lnTo>
                  <a:pt x="4248113" y="4920148"/>
                </a:lnTo>
                <a:lnTo>
                  <a:pt x="4202046" y="4922943"/>
                </a:lnTo>
                <a:cubicBezTo>
                  <a:pt x="4201945" y="4923363"/>
                  <a:pt x="4201842" y="4923782"/>
                  <a:pt x="4201741" y="4924202"/>
                </a:cubicBezTo>
                <a:cubicBezTo>
                  <a:pt x="4200116" y="4927039"/>
                  <a:pt x="4197140" y="4929158"/>
                  <a:pt x="4191245" y="4929836"/>
                </a:cubicBezTo>
                <a:cubicBezTo>
                  <a:pt x="4204212" y="4947125"/>
                  <a:pt x="4161274" y="4945230"/>
                  <a:pt x="4142742" y="4945701"/>
                </a:cubicBezTo>
                <a:cubicBezTo>
                  <a:pt x="4124717" y="4952767"/>
                  <a:pt x="4099099" y="4966347"/>
                  <a:pt x="4083094" y="4972234"/>
                </a:cubicBezTo>
                <a:lnTo>
                  <a:pt x="4074543" y="4973069"/>
                </a:lnTo>
                <a:cubicBezTo>
                  <a:pt x="4074504" y="4973170"/>
                  <a:pt x="4074463" y="4973269"/>
                  <a:pt x="4074424" y="4973368"/>
                </a:cubicBezTo>
                <a:cubicBezTo>
                  <a:pt x="4072678" y="4974152"/>
                  <a:pt x="4069906" y="4974653"/>
                  <a:pt x="4065507" y="4974812"/>
                </a:cubicBezTo>
                <a:lnTo>
                  <a:pt x="4058951" y="4974594"/>
                </a:lnTo>
                <a:lnTo>
                  <a:pt x="4042361" y="4976215"/>
                </a:lnTo>
                <a:lnTo>
                  <a:pt x="4036993" y="4978649"/>
                </a:lnTo>
                <a:lnTo>
                  <a:pt x="4035360" y="4982316"/>
                </a:lnTo>
                <a:lnTo>
                  <a:pt x="4033775" y="4982081"/>
                </a:lnTo>
                <a:cubicBezTo>
                  <a:pt x="4021424" y="4977217"/>
                  <a:pt x="4016874" y="4968841"/>
                  <a:pt x="4004535" y="4994649"/>
                </a:cubicBezTo>
                <a:cubicBezTo>
                  <a:pt x="3976667" y="4987584"/>
                  <a:pt x="3972977" y="5002913"/>
                  <a:pt x="3936843" y="5012106"/>
                </a:cubicBezTo>
                <a:cubicBezTo>
                  <a:pt x="3920506" y="5004382"/>
                  <a:pt x="3908535" y="5009071"/>
                  <a:pt x="3897272" y="5017761"/>
                </a:cubicBezTo>
                <a:cubicBezTo>
                  <a:pt x="3861092" y="5017265"/>
                  <a:pt x="3829628" y="5031135"/>
                  <a:pt x="3789757" y="5037999"/>
                </a:cubicBezTo>
                <a:cubicBezTo>
                  <a:pt x="3741007" y="5052705"/>
                  <a:pt x="3725129" y="5054682"/>
                  <a:pt x="3682510" y="5061922"/>
                </a:cubicBezTo>
                <a:lnTo>
                  <a:pt x="3610032" y="5094193"/>
                </a:lnTo>
                <a:lnTo>
                  <a:pt x="3603852" y="5092831"/>
                </a:lnTo>
                <a:cubicBezTo>
                  <a:pt x="3599580" y="5092212"/>
                  <a:pt x="3596726" y="5092212"/>
                  <a:pt x="3594733" y="5092667"/>
                </a:cubicBezTo>
                <a:lnTo>
                  <a:pt x="3594498" y="5092936"/>
                </a:lnTo>
                <a:lnTo>
                  <a:pt x="3585975" y="5092246"/>
                </a:lnTo>
                <a:cubicBezTo>
                  <a:pt x="3571623" y="5090455"/>
                  <a:pt x="3549389" y="5104654"/>
                  <a:pt x="3536132" y="5101945"/>
                </a:cubicBezTo>
                <a:cubicBezTo>
                  <a:pt x="3513940" y="5106241"/>
                  <a:pt x="3488622" y="5099976"/>
                  <a:pt x="3473220" y="5105606"/>
                </a:cubicBezTo>
                <a:lnTo>
                  <a:pt x="3400725" y="5117654"/>
                </a:lnTo>
                <a:lnTo>
                  <a:pt x="3375935" y="5106247"/>
                </a:lnTo>
                <a:lnTo>
                  <a:pt x="3348219" y="5109860"/>
                </a:lnTo>
                <a:cubicBezTo>
                  <a:pt x="3337206" y="5110533"/>
                  <a:pt x="3327054" y="5111295"/>
                  <a:pt x="3319639" y="5114795"/>
                </a:cubicBezTo>
                <a:lnTo>
                  <a:pt x="3248529" y="5133347"/>
                </a:lnTo>
                <a:lnTo>
                  <a:pt x="3210308" y="5119794"/>
                </a:lnTo>
                <a:cubicBezTo>
                  <a:pt x="3206088" y="5117870"/>
                  <a:pt x="3200152" y="5117326"/>
                  <a:pt x="3190375" y="5119915"/>
                </a:cubicBezTo>
                <a:lnTo>
                  <a:pt x="3188145" y="5121096"/>
                </a:lnTo>
                <a:cubicBezTo>
                  <a:pt x="3182625" y="5119116"/>
                  <a:pt x="3141856" y="5121682"/>
                  <a:pt x="3108596" y="5122416"/>
                </a:cubicBezTo>
                <a:cubicBezTo>
                  <a:pt x="3055968" y="5124842"/>
                  <a:pt x="3048940" y="5117475"/>
                  <a:pt x="2988584" y="5125502"/>
                </a:cubicBezTo>
                <a:cubicBezTo>
                  <a:pt x="2928853" y="5129690"/>
                  <a:pt x="2917951" y="5124649"/>
                  <a:pt x="2876540" y="5133019"/>
                </a:cubicBezTo>
                <a:lnTo>
                  <a:pt x="2626864" y="5133771"/>
                </a:lnTo>
                <a:cubicBezTo>
                  <a:pt x="2562348" y="5111858"/>
                  <a:pt x="2563422" y="5142456"/>
                  <a:pt x="2491422" y="5135486"/>
                </a:cubicBezTo>
                <a:cubicBezTo>
                  <a:pt x="2433091" y="5200962"/>
                  <a:pt x="2455709" y="5160483"/>
                  <a:pt x="2415617" y="5168715"/>
                </a:cubicBezTo>
                <a:lnTo>
                  <a:pt x="2290098" y="5166151"/>
                </a:lnTo>
                <a:cubicBezTo>
                  <a:pt x="2257057" y="5152522"/>
                  <a:pt x="2202458" y="5187690"/>
                  <a:pt x="2161714" y="5169302"/>
                </a:cubicBezTo>
                <a:cubicBezTo>
                  <a:pt x="2122714" y="5172302"/>
                  <a:pt x="2080450" y="5180350"/>
                  <a:pt x="2056089" y="5184144"/>
                </a:cubicBezTo>
                <a:cubicBezTo>
                  <a:pt x="2019828" y="5191108"/>
                  <a:pt x="1978839" y="5203797"/>
                  <a:pt x="1944153" y="5211084"/>
                </a:cubicBezTo>
                <a:cubicBezTo>
                  <a:pt x="1925867" y="5199079"/>
                  <a:pt x="1896027" y="5224183"/>
                  <a:pt x="1847968" y="5227868"/>
                </a:cubicBezTo>
                <a:cubicBezTo>
                  <a:pt x="1827977" y="5213971"/>
                  <a:pt x="1815570" y="5230544"/>
                  <a:pt x="1777083" y="5212267"/>
                </a:cubicBezTo>
                <a:cubicBezTo>
                  <a:pt x="1775439" y="5214216"/>
                  <a:pt x="1773397" y="5216035"/>
                  <a:pt x="1771025" y="5217668"/>
                </a:cubicBezTo>
                <a:cubicBezTo>
                  <a:pt x="1757251" y="5227146"/>
                  <a:pt x="1735528" y="5228402"/>
                  <a:pt x="1722509" y="5220470"/>
                </a:cubicBezTo>
                <a:cubicBezTo>
                  <a:pt x="1691779" y="5208440"/>
                  <a:pt x="1662321" y="5203305"/>
                  <a:pt x="1633941" y="5200774"/>
                </a:cubicBezTo>
                <a:lnTo>
                  <a:pt x="1586145" y="5210184"/>
                </a:lnTo>
                <a:cubicBezTo>
                  <a:pt x="1567948" y="5215416"/>
                  <a:pt x="1545900" y="5226363"/>
                  <a:pt x="1524748" y="5232173"/>
                </a:cubicBezTo>
                <a:cubicBezTo>
                  <a:pt x="1502586" y="5235395"/>
                  <a:pt x="1478013" y="5230993"/>
                  <a:pt x="1459242" y="5245044"/>
                </a:cubicBezTo>
                <a:cubicBezTo>
                  <a:pt x="1421474" y="5260197"/>
                  <a:pt x="1374524" y="5244220"/>
                  <a:pt x="1349457" y="5280705"/>
                </a:cubicBezTo>
                <a:cubicBezTo>
                  <a:pt x="1273276" y="5302389"/>
                  <a:pt x="1121512" y="5336260"/>
                  <a:pt x="1009212" y="5361227"/>
                </a:cubicBezTo>
                <a:cubicBezTo>
                  <a:pt x="939016" y="5373529"/>
                  <a:pt x="866895" y="5370149"/>
                  <a:pt x="808572" y="5377024"/>
                </a:cubicBezTo>
                <a:cubicBezTo>
                  <a:pt x="802823" y="5374184"/>
                  <a:pt x="726016" y="5397963"/>
                  <a:pt x="719549" y="5396991"/>
                </a:cubicBezTo>
                <a:lnTo>
                  <a:pt x="698795" y="5397657"/>
                </a:lnTo>
                <a:cubicBezTo>
                  <a:pt x="689833" y="5401894"/>
                  <a:pt x="683492" y="5402495"/>
                  <a:pt x="678327" y="5401487"/>
                </a:cubicBezTo>
                <a:lnTo>
                  <a:pt x="672784" y="5399085"/>
                </a:lnTo>
                <a:lnTo>
                  <a:pt x="658406" y="5400696"/>
                </a:lnTo>
                <a:lnTo>
                  <a:pt x="629185" y="5401132"/>
                </a:lnTo>
                <a:lnTo>
                  <a:pt x="624558" y="5403782"/>
                </a:lnTo>
                <a:lnTo>
                  <a:pt x="581798" y="5408438"/>
                </a:lnTo>
                <a:cubicBezTo>
                  <a:pt x="581736" y="5408865"/>
                  <a:pt x="581671" y="5409294"/>
                  <a:pt x="581608" y="5409722"/>
                </a:cubicBezTo>
                <a:cubicBezTo>
                  <a:pt x="580204" y="5412704"/>
                  <a:pt x="577331" y="5415106"/>
                  <a:pt x="571299" y="5416358"/>
                </a:cubicBezTo>
                <a:cubicBezTo>
                  <a:pt x="551623" y="5426267"/>
                  <a:pt x="484499" y="5459654"/>
                  <a:pt x="463549" y="5469173"/>
                </a:cubicBezTo>
                <a:cubicBezTo>
                  <a:pt x="453136" y="5470720"/>
                  <a:pt x="449731" y="5472678"/>
                  <a:pt x="445606" y="5473465"/>
                </a:cubicBezTo>
                <a:lnTo>
                  <a:pt x="438799" y="5473893"/>
                </a:lnTo>
                <a:cubicBezTo>
                  <a:pt x="417222" y="5482183"/>
                  <a:pt x="343312" y="5513407"/>
                  <a:pt x="316138" y="5523213"/>
                </a:cubicBezTo>
                <a:cubicBezTo>
                  <a:pt x="298481" y="5517132"/>
                  <a:pt x="286556" y="5522972"/>
                  <a:pt x="275748" y="5532726"/>
                </a:cubicBezTo>
                <a:cubicBezTo>
                  <a:pt x="238274" y="5535784"/>
                  <a:pt x="207076" y="5552679"/>
                  <a:pt x="166496" y="5563424"/>
                </a:cubicBezTo>
                <a:lnTo>
                  <a:pt x="0" y="56298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93291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20ED65-017F-544B-89F6-136E35849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OKE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478E5B5-807C-6A2D-6954-DC558068F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Impact en doorontwikkeling</a:t>
            </a:r>
          </a:p>
        </p:txBody>
      </p:sp>
    </p:spTree>
    <p:extLst>
      <p:ext uri="{BB962C8B-B14F-4D97-AF65-F5344CB8AC3E}">
        <p14:creationId xmlns:p14="http://schemas.microsoft.com/office/powerpoint/2010/main" val="2439226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54F1038-2ED2-28DA-734C-4DBB4464A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Impact en doorontwikkeling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E0F7E2A-7684-1E8B-924B-31C9B4D9A3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8772939" cy="3969868"/>
          </a:xfrm>
        </p:spPr>
        <p:txBody>
          <a:bodyPr>
            <a:normAutofit/>
          </a:bodyPr>
          <a:lstStyle/>
          <a:p>
            <a:r>
              <a:rPr lang="nl-NL" sz="2000" dirty="0"/>
              <a:t>Het beleid biedt kaders aan de opleidingsteams om toekomstgericht en studentgericht te handelen.</a:t>
            </a:r>
          </a:p>
          <a:p>
            <a:r>
              <a:rPr lang="nl-NL" sz="2000" dirty="0"/>
              <a:t>Door standaardisatie en digitale boring wordt de kwaliteit en vergelijkbaarheid van examens versterkt</a:t>
            </a:r>
          </a:p>
          <a:p>
            <a:r>
              <a:rPr lang="nl-NL" sz="2000" dirty="0"/>
              <a:t>Lopende acties richten zich op verder concretiseren van rollen, inschrijfprocedures, voorzieningen van digitale koppelingen.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DAFD07E-955B-E19F-B043-EC7FBF974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A88DA-2B99-48E0-A5D8-C1B42E06451B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0168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E8D58-061D-3B75-29B4-AEE1584E0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>
            <a:extLst>
              <a:ext uri="{FF2B5EF4-FFF2-40B4-BE49-F238E27FC236}">
                <a16:creationId xmlns:a16="http://schemas.microsoft.com/office/drawing/2014/main" id="{8DD507F1-AEAF-CEE4-9460-0CCA35B84FC0}"/>
              </a:ext>
            </a:extLst>
          </p:cNvPr>
          <p:cNvSpPr/>
          <p:nvPr/>
        </p:nvSpPr>
        <p:spPr>
          <a:xfrm flipV="1">
            <a:off x="4069091" y="2279384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36603757-B24B-E1E3-73CB-D96E84D65BCA}"/>
              </a:ext>
            </a:extLst>
          </p:cNvPr>
          <p:cNvSpPr/>
          <p:nvPr/>
        </p:nvSpPr>
        <p:spPr>
          <a:xfrm>
            <a:off x="4720018" y="2400976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8E1F97CF-7128-E734-C9C4-A03E012C54A9}"/>
              </a:ext>
            </a:extLst>
          </p:cNvPr>
          <p:cNvSpPr/>
          <p:nvPr/>
        </p:nvSpPr>
        <p:spPr>
          <a:xfrm flipH="1">
            <a:off x="7467377" y="3350888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4EAEEBF7-4392-603D-DCB8-7B5404C6EB3F}"/>
              </a:ext>
            </a:extLst>
          </p:cNvPr>
          <p:cNvSpPr/>
          <p:nvPr/>
        </p:nvSpPr>
        <p:spPr>
          <a:xfrm flipH="1" flipV="1">
            <a:off x="7086413" y="3499260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4BF0A186-0232-A49D-C993-BB8EE567E7B5}"/>
              </a:ext>
            </a:extLst>
          </p:cNvPr>
          <p:cNvSpPr/>
          <p:nvPr/>
        </p:nvSpPr>
        <p:spPr>
          <a:xfrm>
            <a:off x="5673088" y="2719989"/>
            <a:ext cx="845826" cy="845826"/>
          </a:xfrm>
          <a:custGeom>
            <a:avLst/>
            <a:gdLst/>
            <a:ahLst/>
            <a:cxnLst/>
            <a:rect l="l" t="t" r="r" b="b"/>
            <a:pathLst>
              <a:path w="1268739" h="1268739">
                <a:moveTo>
                  <a:pt x="0" y="0"/>
                </a:moveTo>
                <a:lnTo>
                  <a:pt x="1268738" y="0"/>
                </a:lnTo>
                <a:lnTo>
                  <a:pt x="1268738" y="1268739"/>
                </a:lnTo>
                <a:lnTo>
                  <a:pt x="0" y="12687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CCDA1CC4-E9B5-F7E9-D7D5-12D9D3E1DD50}"/>
              </a:ext>
            </a:extLst>
          </p:cNvPr>
          <p:cNvSpPr/>
          <p:nvPr/>
        </p:nvSpPr>
        <p:spPr>
          <a:xfrm>
            <a:off x="2622829" y="2786545"/>
            <a:ext cx="1412299" cy="684422"/>
          </a:xfrm>
          <a:custGeom>
            <a:avLst/>
            <a:gdLst/>
            <a:ahLst/>
            <a:cxnLst/>
            <a:rect l="l" t="t" r="r" b="b"/>
            <a:pathLst>
              <a:path w="2118448" h="1026633">
                <a:moveTo>
                  <a:pt x="0" y="0"/>
                </a:moveTo>
                <a:lnTo>
                  <a:pt x="2118449" y="0"/>
                </a:lnTo>
                <a:lnTo>
                  <a:pt x="2118449" y="1026632"/>
                </a:lnTo>
                <a:lnTo>
                  <a:pt x="0" y="10266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F4DD0DDC-C648-7869-B4DC-5115D9D6B524}"/>
              </a:ext>
            </a:extLst>
          </p:cNvPr>
          <p:cNvSpPr/>
          <p:nvPr/>
        </p:nvSpPr>
        <p:spPr>
          <a:xfrm>
            <a:off x="5215501" y="2841780"/>
            <a:ext cx="1541495" cy="724035"/>
          </a:xfrm>
          <a:custGeom>
            <a:avLst/>
            <a:gdLst/>
            <a:ahLst/>
            <a:cxnLst/>
            <a:rect l="l" t="t" r="r" b="b"/>
            <a:pathLst>
              <a:path w="2312242" h="1086053">
                <a:moveTo>
                  <a:pt x="0" y="0"/>
                </a:moveTo>
                <a:lnTo>
                  <a:pt x="2312242" y="0"/>
                </a:lnTo>
                <a:lnTo>
                  <a:pt x="2312242" y="1086053"/>
                </a:lnTo>
                <a:lnTo>
                  <a:pt x="0" y="10860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D92DB0C6-A02D-B646-AAE1-8C65346FBBEF}"/>
              </a:ext>
            </a:extLst>
          </p:cNvPr>
          <p:cNvSpPr/>
          <p:nvPr/>
        </p:nvSpPr>
        <p:spPr>
          <a:xfrm>
            <a:off x="8232015" y="2771241"/>
            <a:ext cx="1576924" cy="794574"/>
          </a:xfrm>
          <a:custGeom>
            <a:avLst/>
            <a:gdLst/>
            <a:ahLst/>
            <a:cxnLst/>
            <a:rect l="l" t="t" r="r" b="b"/>
            <a:pathLst>
              <a:path w="2365386" h="1191861">
                <a:moveTo>
                  <a:pt x="0" y="0"/>
                </a:moveTo>
                <a:lnTo>
                  <a:pt x="2365386" y="0"/>
                </a:lnTo>
                <a:lnTo>
                  <a:pt x="2365386" y="1191861"/>
                </a:lnTo>
                <a:lnTo>
                  <a:pt x="0" y="11918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7F99D333-B43A-FE8E-B0F1-967AC7D0F937}"/>
              </a:ext>
            </a:extLst>
          </p:cNvPr>
          <p:cNvSpPr/>
          <p:nvPr/>
        </p:nvSpPr>
        <p:spPr>
          <a:xfrm>
            <a:off x="2654697" y="2786545"/>
            <a:ext cx="1380431" cy="755951"/>
          </a:xfrm>
          <a:custGeom>
            <a:avLst/>
            <a:gdLst/>
            <a:ahLst/>
            <a:cxnLst/>
            <a:rect l="l" t="t" r="r" b="b"/>
            <a:pathLst>
              <a:path w="2070647" h="1133926">
                <a:moveTo>
                  <a:pt x="0" y="0"/>
                </a:moveTo>
                <a:lnTo>
                  <a:pt x="2070648" y="0"/>
                </a:lnTo>
                <a:lnTo>
                  <a:pt x="2070648" y="1133926"/>
                </a:lnTo>
                <a:lnTo>
                  <a:pt x="0" y="11339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45FC11B9-F4E8-A1DB-D8A7-3B3ADDB6ECE6}"/>
              </a:ext>
            </a:extLst>
          </p:cNvPr>
          <p:cNvSpPr/>
          <p:nvPr/>
        </p:nvSpPr>
        <p:spPr>
          <a:xfrm>
            <a:off x="1006435" y="1454050"/>
            <a:ext cx="10032855" cy="4888373"/>
          </a:xfrm>
          <a:custGeom>
            <a:avLst/>
            <a:gdLst/>
            <a:ahLst/>
            <a:cxnLst/>
            <a:rect l="l" t="t" r="r" b="b"/>
            <a:pathLst>
              <a:path w="15049282" h="7332559">
                <a:moveTo>
                  <a:pt x="0" y="0"/>
                </a:moveTo>
                <a:lnTo>
                  <a:pt x="15049282" y="0"/>
                </a:lnTo>
                <a:lnTo>
                  <a:pt x="15049282" y="7332559"/>
                </a:lnTo>
                <a:lnTo>
                  <a:pt x="0" y="73325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41" r="-741"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B7D1897E-665A-BA30-C920-0B42911D043F}"/>
              </a:ext>
            </a:extLst>
          </p:cNvPr>
          <p:cNvSpPr/>
          <p:nvPr/>
        </p:nvSpPr>
        <p:spPr>
          <a:xfrm>
            <a:off x="2654697" y="1686308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3" y="0"/>
                </a:lnTo>
                <a:lnTo>
                  <a:pt x="2531223" y="1294087"/>
                </a:lnTo>
                <a:lnTo>
                  <a:pt x="0" y="12940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D6341144-8765-7416-012E-85A5E9CA5B49}"/>
              </a:ext>
            </a:extLst>
          </p:cNvPr>
          <p:cNvSpPr txBox="1"/>
          <p:nvPr/>
        </p:nvSpPr>
        <p:spPr>
          <a:xfrm>
            <a:off x="3866645" y="622300"/>
            <a:ext cx="4458711" cy="526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4"/>
              </a:lnSpc>
            </a:pPr>
            <a:r>
              <a:rPr lang="en-US" sz="333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Impact inschrijven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A93DB644-1F65-CE86-E4B0-592D6CA4C638}"/>
              </a:ext>
            </a:extLst>
          </p:cNvPr>
          <p:cNvSpPr txBox="1"/>
          <p:nvPr/>
        </p:nvSpPr>
        <p:spPr>
          <a:xfrm>
            <a:off x="360215" y="4470914"/>
            <a:ext cx="2399309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en-US" sz="1841" b="1">
                <a:solidFill>
                  <a:srgbClr val="000000"/>
                </a:solidFill>
                <a:latin typeface="Archivo Narrow Bold"/>
                <a:ea typeface="Archivo Narrow Bold"/>
                <a:cs typeface="Archivo Narrow Bold"/>
                <a:sym typeface="Archivo Narrow Bold"/>
              </a:rPr>
              <a:t>Inschrijven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BE8AC859-64AC-B502-ED8A-9340BC2F6E1C}"/>
              </a:ext>
            </a:extLst>
          </p:cNvPr>
          <p:cNvSpPr txBox="1"/>
          <p:nvPr/>
        </p:nvSpPr>
        <p:spPr>
          <a:xfrm>
            <a:off x="1056320" y="4718564"/>
            <a:ext cx="3196754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werkwijze inschrijven</a:t>
            </a:r>
          </a:p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werkwijze planning</a:t>
            </a:r>
          </a:p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werkwijze inplannen van examens.</a:t>
            </a: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D7681F02-A07C-FE3D-C6C1-5DC829938976}"/>
              </a:ext>
            </a:extLst>
          </p:cNvPr>
          <p:cNvSpPr/>
          <p:nvPr/>
        </p:nvSpPr>
        <p:spPr>
          <a:xfrm>
            <a:off x="4342179" y="1686308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3" y="0"/>
                </a:lnTo>
                <a:lnTo>
                  <a:pt x="2531223" y="1294087"/>
                </a:lnTo>
                <a:lnTo>
                  <a:pt x="0" y="12940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  <p:sp>
        <p:nvSpPr>
          <p:cNvPr id="26" name="Freeform 26">
            <a:extLst>
              <a:ext uri="{FF2B5EF4-FFF2-40B4-BE49-F238E27FC236}">
                <a16:creationId xmlns:a16="http://schemas.microsoft.com/office/drawing/2014/main" id="{B120F2AC-B8F5-3ABB-E0A3-81DAF2B9496E}"/>
              </a:ext>
            </a:extLst>
          </p:cNvPr>
          <p:cNvSpPr/>
          <p:nvPr/>
        </p:nvSpPr>
        <p:spPr>
          <a:xfrm>
            <a:off x="6029661" y="1686308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2" y="0"/>
                </a:lnTo>
                <a:lnTo>
                  <a:pt x="2531222" y="1294087"/>
                </a:lnTo>
                <a:lnTo>
                  <a:pt x="0" y="12940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273706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1E738-15EB-DD74-6F3B-DBD1B0215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>
            <a:extLst>
              <a:ext uri="{FF2B5EF4-FFF2-40B4-BE49-F238E27FC236}">
                <a16:creationId xmlns:a16="http://schemas.microsoft.com/office/drawing/2014/main" id="{87C8A990-08FE-19E4-1801-7B2A2AB5A4A6}"/>
              </a:ext>
            </a:extLst>
          </p:cNvPr>
          <p:cNvSpPr/>
          <p:nvPr/>
        </p:nvSpPr>
        <p:spPr>
          <a:xfrm flipV="1">
            <a:off x="4069091" y="2279384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349E38DA-6AF2-3883-6FCA-BEB0C02D57A8}"/>
              </a:ext>
            </a:extLst>
          </p:cNvPr>
          <p:cNvSpPr/>
          <p:nvPr/>
        </p:nvSpPr>
        <p:spPr>
          <a:xfrm>
            <a:off x="4720018" y="2400976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2A278AC9-0030-3B68-3E62-CC43E86AF7DA}"/>
              </a:ext>
            </a:extLst>
          </p:cNvPr>
          <p:cNvSpPr/>
          <p:nvPr/>
        </p:nvSpPr>
        <p:spPr>
          <a:xfrm flipH="1">
            <a:off x="7467377" y="3350888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7E772057-EAA3-8004-322D-1DFFAF049793}"/>
              </a:ext>
            </a:extLst>
          </p:cNvPr>
          <p:cNvSpPr/>
          <p:nvPr/>
        </p:nvSpPr>
        <p:spPr>
          <a:xfrm flipH="1" flipV="1">
            <a:off x="7086413" y="3499260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8D2151B0-C02C-12B4-2E6D-76BEE00F29FF}"/>
              </a:ext>
            </a:extLst>
          </p:cNvPr>
          <p:cNvSpPr/>
          <p:nvPr/>
        </p:nvSpPr>
        <p:spPr>
          <a:xfrm>
            <a:off x="5673088" y="2719989"/>
            <a:ext cx="845826" cy="845826"/>
          </a:xfrm>
          <a:custGeom>
            <a:avLst/>
            <a:gdLst/>
            <a:ahLst/>
            <a:cxnLst/>
            <a:rect l="l" t="t" r="r" b="b"/>
            <a:pathLst>
              <a:path w="1268739" h="1268739">
                <a:moveTo>
                  <a:pt x="0" y="0"/>
                </a:moveTo>
                <a:lnTo>
                  <a:pt x="1268738" y="0"/>
                </a:lnTo>
                <a:lnTo>
                  <a:pt x="1268738" y="1268739"/>
                </a:lnTo>
                <a:lnTo>
                  <a:pt x="0" y="12687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E6454061-102A-173B-1217-EF7521EEE06D}"/>
              </a:ext>
            </a:extLst>
          </p:cNvPr>
          <p:cNvSpPr/>
          <p:nvPr/>
        </p:nvSpPr>
        <p:spPr>
          <a:xfrm>
            <a:off x="2622829" y="2786545"/>
            <a:ext cx="1412299" cy="684422"/>
          </a:xfrm>
          <a:custGeom>
            <a:avLst/>
            <a:gdLst/>
            <a:ahLst/>
            <a:cxnLst/>
            <a:rect l="l" t="t" r="r" b="b"/>
            <a:pathLst>
              <a:path w="2118448" h="1026633">
                <a:moveTo>
                  <a:pt x="0" y="0"/>
                </a:moveTo>
                <a:lnTo>
                  <a:pt x="2118449" y="0"/>
                </a:lnTo>
                <a:lnTo>
                  <a:pt x="2118449" y="1026632"/>
                </a:lnTo>
                <a:lnTo>
                  <a:pt x="0" y="10266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0FCB793C-3B0B-B5C7-2256-2C99CA456D55}"/>
              </a:ext>
            </a:extLst>
          </p:cNvPr>
          <p:cNvSpPr/>
          <p:nvPr/>
        </p:nvSpPr>
        <p:spPr>
          <a:xfrm>
            <a:off x="5215501" y="2841780"/>
            <a:ext cx="1541495" cy="724035"/>
          </a:xfrm>
          <a:custGeom>
            <a:avLst/>
            <a:gdLst/>
            <a:ahLst/>
            <a:cxnLst/>
            <a:rect l="l" t="t" r="r" b="b"/>
            <a:pathLst>
              <a:path w="2312242" h="1086053">
                <a:moveTo>
                  <a:pt x="0" y="0"/>
                </a:moveTo>
                <a:lnTo>
                  <a:pt x="2312242" y="0"/>
                </a:lnTo>
                <a:lnTo>
                  <a:pt x="2312242" y="1086053"/>
                </a:lnTo>
                <a:lnTo>
                  <a:pt x="0" y="10860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D3A2E0DD-E44D-6B35-095E-7661F9BE8315}"/>
              </a:ext>
            </a:extLst>
          </p:cNvPr>
          <p:cNvSpPr/>
          <p:nvPr/>
        </p:nvSpPr>
        <p:spPr>
          <a:xfrm>
            <a:off x="8232015" y="2771241"/>
            <a:ext cx="1576924" cy="794574"/>
          </a:xfrm>
          <a:custGeom>
            <a:avLst/>
            <a:gdLst/>
            <a:ahLst/>
            <a:cxnLst/>
            <a:rect l="l" t="t" r="r" b="b"/>
            <a:pathLst>
              <a:path w="2365386" h="1191861">
                <a:moveTo>
                  <a:pt x="0" y="0"/>
                </a:moveTo>
                <a:lnTo>
                  <a:pt x="2365386" y="0"/>
                </a:lnTo>
                <a:lnTo>
                  <a:pt x="2365386" y="1191861"/>
                </a:lnTo>
                <a:lnTo>
                  <a:pt x="0" y="11918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8AB2D249-EF86-0A2A-927B-47398D361975}"/>
              </a:ext>
            </a:extLst>
          </p:cNvPr>
          <p:cNvSpPr/>
          <p:nvPr/>
        </p:nvSpPr>
        <p:spPr>
          <a:xfrm>
            <a:off x="2654697" y="2786545"/>
            <a:ext cx="1380431" cy="755951"/>
          </a:xfrm>
          <a:custGeom>
            <a:avLst/>
            <a:gdLst/>
            <a:ahLst/>
            <a:cxnLst/>
            <a:rect l="l" t="t" r="r" b="b"/>
            <a:pathLst>
              <a:path w="2070647" h="1133926">
                <a:moveTo>
                  <a:pt x="0" y="0"/>
                </a:moveTo>
                <a:lnTo>
                  <a:pt x="2070648" y="0"/>
                </a:lnTo>
                <a:lnTo>
                  <a:pt x="2070648" y="1133926"/>
                </a:lnTo>
                <a:lnTo>
                  <a:pt x="0" y="11339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98B566F0-B795-DD98-E343-AC144C5CA56F}"/>
              </a:ext>
            </a:extLst>
          </p:cNvPr>
          <p:cNvSpPr/>
          <p:nvPr/>
        </p:nvSpPr>
        <p:spPr>
          <a:xfrm>
            <a:off x="1056320" y="1440643"/>
            <a:ext cx="10032855" cy="4888373"/>
          </a:xfrm>
          <a:custGeom>
            <a:avLst/>
            <a:gdLst/>
            <a:ahLst/>
            <a:cxnLst/>
            <a:rect l="l" t="t" r="r" b="b"/>
            <a:pathLst>
              <a:path w="15049282" h="7332559">
                <a:moveTo>
                  <a:pt x="0" y="0"/>
                </a:moveTo>
                <a:lnTo>
                  <a:pt x="15049282" y="0"/>
                </a:lnTo>
                <a:lnTo>
                  <a:pt x="15049282" y="7332559"/>
                </a:lnTo>
                <a:lnTo>
                  <a:pt x="0" y="73325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41" r="-741"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D52D5A92-1C44-2430-8C91-CF75C32B78B1}"/>
              </a:ext>
            </a:extLst>
          </p:cNvPr>
          <p:cNvSpPr/>
          <p:nvPr/>
        </p:nvSpPr>
        <p:spPr>
          <a:xfrm>
            <a:off x="2654697" y="2549032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3" y="0"/>
                </a:lnTo>
                <a:lnTo>
                  <a:pt x="2531223" y="1294088"/>
                </a:lnTo>
                <a:lnTo>
                  <a:pt x="0" y="12940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47892CBA-C353-8D8E-F377-E635565ECB4C}"/>
              </a:ext>
            </a:extLst>
          </p:cNvPr>
          <p:cNvSpPr txBox="1"/>
          <p:nvPr/>
        </p:nvSpPr>
        <p:spPr>
          <a:xfrm>
            <a:off x="3866645" y="622300"/>
            <a:ext cx="4458711" cy="526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4"/>
              </a:lnSpc>
            </a:pPr>
            <a:r>
              <a:rPr lang="en-US" sz="333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Impact Afnemen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A493DDA1-5B30-8149-679D-F4337422F0CD}"/>
              </a:ext>
            </a:extLst>
          </p:cNvPr>
          <p:cNvSpPr txBox="1"/>
          <p:nvPr/>
        </p:nvSpPr>
        <p:spPr>
          <a:xfrm>
            <a:off x="590070" y="4470914"/>
            <a:ext cx="32765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en-US" sz="1841" b="1">
                <a:solidFill>
                  <a:srgbClr val="000000"/>
                </a:solidFill>
                <a:latin typeface="Archivo Narrow Bold"/>
                <a:ea typeface="Archivo Narrow Bold"/>
                <a:cs typeface="Archivo Narrow Bold"/>
                <a:sym typeface="Archivo Narrow Bold"/>
              </a:rPr>
              <a:t>Voorbereiden examinering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70EDAC8C-E984-CE4A-8B73-DBCCC2A80A1D}"/>
              </a:ext>
            </a:extLst>
          </p:cNvPr>
          <p:cNvSpPr txBox="1"/>
          <p:nvPr/>
        </p:nvSpPr>
        <p:spPr>
          <a:xfrm>
            <a:off x="1056321" y="4718564"/>
            <a:ext cx="4616767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faciliteiten.</a:t>
            </a:r>
          </a:p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rollen en rechten.</a:t>
            </a:r>
          </a:p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hulpmiddelen.</a:t>
            </a:r>
          </a:p>
          <a:p>
            <a:pPr>
              <a:lnSpc>
                <a:spcPts val="1960"/>
              </a:lnSpc>
            </a:pPr>
            <a:r>
              <a:rPr lang="en-US" sz="140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 procesverbaal en presentieregistratie</a:t>
            </a:r>
          </a:p>
        </p:txBody>
      </p:sp>
      <p:sp>
        <p:nvSpPr>
          <p:cNvPr id="25" name="Freeform 25">
            <a:extLst>
              <a:ext uri="{FF2B5EF4-FFF2-40B4-BE49-F238E27FC236}">
                <a16:creationId xmlns:a16="http://schemas.microsoft.com/office/drawing/2014/main" id="{392465E5-514E-F5AD-34F7-A00657AD25F2}"/>
              </a:ext>
            </a:extLst>
          </p:cNvPr>
          <p:cNvSpPr/>
          <p:nvPr/>
        </p:nvSpPr>
        <p:spPr>
          <a:xfrm>
            <a:off x="4335381" y="2549032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2" y="0"/>
                </a:lnTo>
                <a:lnTo>
                  <a:pt x="2531222" y="1294088"/>
                </a:lnTo>
                <a:lnTo>
                  <a:pt x="0" y="12940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722398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B2CAF7-0F92-DC85-D147-6D6E7C723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>
            <a:extLst>
              <a:ext uri="{FF2B5EF4-FFF2-40B4-BE49-F238E27FC236}">
                <a16:creationId xmlns:a16="http://schemas.microsoft.com/office/drawing/2014/main" id="{F2560B9B-8EDC-D89A-5EF3-5B7E36D6F2A6}"/>
              </a:ext>
            </a:extLst>
          </p:cNvPr>
          <p:cNvSpPr/>
          <p:nvPr/>
        </p:nvSpPr>
        <p:spPr>
          <a:xfrm flipV="1">
            <a:off x="4069091" y="2279384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C34DB51B-091F-A667-DA4C-0C2725D5AE2D}"/>
              </a:ext>
            </a:extLst>
          </p:cNvPr>
          <p:cNvSpPr/>
          <p:nvPr/>
        </p:nvSpPr>
        <p:spPr>
          <a:xfrm>
            <a:off x="4720018" y="2400976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4B9FABF6-B15F-8221-826B-464556CC4FDD}"/>
              </a:ext>
            </a:extLst>
          </p:cNvPr>
          <p:cNvSpPr/>
          <p:nvPr/>
        </p:nvSpPr>
        <p:spPr>
          <a:xfrm flipH="1">
            <a:off x="7467377" y="3350888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1602CAB5-DA09-967C-0A49-B75606F97F90}"/>
              </a:ext>
            </a:extLst>
          </p:cNvPr>
          <p:cNvSpPr/>
          <p:nvPr/>
        </p:nvSpPr>
        <p:spPr>
          <a:xfrm flipH="1" flipV="1">
            <a:off x="7086413" y="3499260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6A4D01F6-9495-01E4-6B9A-CE0411D3EADA}"/>
              </a:ext>
            </a:extLst>
          </p:cNvPr>
          <p:cNvSpPr/>
          <p:nvPr/>
        </p:nvSpPr>
        <p:spPr>
          <a:xfrm>
            <a:off x="5673088" y="2719989"/>
            <a:ext cx="845826" cy="845826"/>
          </a:xfrm>
          <a:custGeom>
            <a:avLst/>
            <a:gdLst/>
            <a:ahLst/>
            <a:cxnLst/>
            <a:rect l="l" t="t" r="r" b="b"/>
            <a:pathLst>
              <a:path w="1268739" h="1268739">
                <a:moveTo>
                  <a:pt x="0" y="0"/>
                </a:moveTo>
                <a:lnTo>
                  <a:pt x="1268738" y="0"/>
                </a:lnTo>
                <a:lnTo>
                  <a:pt x="1268738" y="1268739"/>
                </a:lnTo>
                <a:lnTo>
                  <a:pt x="0" y="12687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1ED98986-C43A-865F-DA18-C748F28E0C42}"/>
              </a:ext>
            </a:extLst>
          </p:cNvPr>
          <p:cNvSpPr/>
          <p:nvPr/>
        </p:nvSpPr>
        <p:spPr>
          <a:xfrm>
            <a:off x="2622829" y="2786545"/>
            <a:ext cx="1412299" cy="684422"/>
          </a:xfrm>
          <a:custGeom>
            <a:avLst/>
            <a:gdLst/>
            <a:ahLst/>
            <a:cxnLst/>
            <a:rect l="l" t="t" r="r" b="b"/>
            <a:pathLst>
              <a:path w="2118448" h="1026633">
                <a:moveTo>
                  <a:pt x="0" y="0"/>
                </a:moveTo>
                <a:lnTo>
                  <a:pt x="2118449" y="0"/>
                </a:lnTo>
                <a:lnTo>
                  <a:pt x="2118449" y="1026632"/>
                </a:lnTo>
                <a:lnTo>
                  <a:pt x="0" y="10266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34E9EB2D-B337-195A-9D1D-230D92563178}"/>
              </a:ext>
            </a:extLst>
          </p:cNvPr>
          <p:cNvSpPr/>
          <p:nvPr/>
        </p:nvSpPr>
        <p:spPr>
          <a:xfrm>
            <a:off x="5215501" y="2841780"/>
            <a:ext cx="1541495" cy="724035"/>
          </a:xfrm>
          <a:custGeom>
            <a:avLst/>
            <a:gdLst/>
            <a:ahLst/>
            <a:cxnLst/>
            <a:rect l="l" t="t" r="r" b="b"/>
            <a:pathLst>
              <a:path w="2312242" h="1086053">
                <a:moveTo>
                  <a:pt x="0" y="0"/>
                </a:moveTo>
                <a:lnTo>
                  <a:pt x="2312242" y="0"/>
                </a:lnTo>
                <a:lnTo>
                  <a:pt x="2312242" y="1086053"/>
                </a:lnTo>
                <a:lnTo>
                  <a:pt x="0" y="10860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7EAD7BFF-894C-FB1F-6FC6-25EEC3C98CE3}"/>
              </a:ext>
            </a:extLst>
          </p:cNvPr>
          <p:cNvSpPr/>
          <p:nvPr/>
        </p:nvSpPr>
        <p:spPr>
          <a:xfrm>
            <a:off x="8232015" y="2771241"/>
            <a:ext cx="1576924" cy="794574"/>
          </a:xfrm>
          <a:custGeom>
            <a:avLst/>
            <a:gdLst/>
            <a:ahLst/>
            <a:cxnLst/>
            <a:rect l="l" t="t" r="r" b="b"/>
            <a:pathLst>
              <a:path w="2365386" h="1191861">
                <a:moveTo>
                  <a:pt x="0" y="0"/>
                </a:moveTo>
                <a:lnTo>
                  <a:pt x="2365386" y="0"/>
                </a:lnTo>
                <a:lnTo>
                  <a:pt x="2365386" y="1191861"/>
                </a:lnTo>
                <a:lnTo>
                  <a:pt x="0" y="11918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675494FA-F519-3F76-C8E6-ACAE7692D239}"/>
              </a:ext>
            </a:extLst>
          </p:cNvPr>
          <p:cNvSpPr/>
          <p:nvPr/>
        </p:nvSpPr>
        <p:spPr>
          <a:xfrm>
            <a:off x="2654697" y="2786545"/>
            <a:ext cx="1380431" cy="755951"/>
          </a:xfrm>
          <a:custGeom>
            <a:avLst/>
            <a:gdLst/>
            <a:ahLst/>
            <a:cxnLst/>
            <a:rect l="l" t="t" r="r" b="b"/>
            <a:pathLst>
              <a:path w="2070647" h="1133926">
                <a:moveTo>
                  <a:pt x="0" y="0"/>
                </a:moveTo>
                <a:lnTo>
                  <a:pt x="2070648" y="0"/>
                </a:lnTo>
                <a:lnTo>
                  <a:pt x="2070648" y="1133926"/>
                </a:lnTo>
                <a:lnTo>
                  <a:pt x="0" y="11339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E85FCAB1-9877-AFAD-5982-2DE887377713}"/>
              </a:ext>
            </a:extLst>
          </p:cNvPr>
          <p:cNvSpPr/>
          <p:nvPr/>
        </p:nvSpPr>
        <p:spPr>
          <a:xfrm>
            <a:off x="1056320" y="1440643"/>
            <a:ext cx="10032855" cy="4888373"/>
          </a:xfrm>
          <a:custGeom>
            <a:avLst/>
            <a:gdLst/>
            <a:ahLst/>
            <a:cxnLst/>
            <a:rect l="l" t="t" r="r" b="b"/>
            <a:pathLst>
              <a:path w="15049282" h="7332559">
                <a:moveTo>
                  <a:pt x="0" y="0"/>
                </a:moveTo>
                <a:lnTo>
                  <a:pt x="15049282" y="0"/>
                </a:lnTo>
                <a:lnTo>
                  <a:pt x="15049282" y="7332559"/>
                </a:lnTo>
                <a:lnTo>
                  <a:pt x="0" y="73325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41" r="-741"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9F3437CA-25DE-3323-15F4-44D8BC15BD74}"/>
              </a:ext>
            </a:extLst>
          </p:cNvPr>
          <p:cNvSpPr txBox="1"/>
          <p:nvPr/>
        </p:nvSpPr>
        <p:spPr>
          <a:xfrm>
            <a:off x="3866645" y="622300"/>
            <a:ext cx="4458711" cy="526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4"/>
              </a:lnSpc>
            </a:pPr>
            <a:r>
              <a:rPr lang="en-US" sz="333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Impact Beoordelen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52E874A8-9E8A-5AA0-2932-15B55EBB7255}"/>
              </a:ext>
            </a:extLst>
          </p:cNvPr>
          <p:cNvSpPr txBox="1"/>
          <p:nvPr/>
        </p:nvSpPr>
        <p:spPr>
          <a:xfrm>
            <a:off x="294247" y="4470914"/>
            <a:ext cx="32765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en-US" sz="1841" b="1">
                <a:solidFill>
                  <a:srgbClr val="000000"/>
                </a:solidFill>
                <a:latin typeface="Archivo Narrow Bold"/>
                <a:ea typeface="Archivo Narrow Bold"/>
                <a:cs typeface="Archivo Narrow Bold"/>
                <a:sym typeface="Archivo Narrow Bold"/>
              </a:rPr>
              <a:t>Digitaal beoordelen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09D3F0E8-86F1-31C3-48B9-7351BD67465A}"/>
              </a:ext>
            </a:extLst>
          </p:cNvPr>
          <p:cNvSpPr txBox="1"/>
          <p:nvPr/>
        </p:nvSpPr>
        <p:spPr>
          <a:xfrm>
            <a:off x="1056320" y="4718564"/>
            <a:ext cx="4929928" cy="1015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werkwijze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procesverbaal</a:t>
            </a:r>
            <a:endParaRPr lang="en-US" sz="1400" dirty="0">
              <a:solidFill>
                <a:srgbClr val="0D0D0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>
              <a:lnSpc>
                <a:spcPts val="1960"/>
              </a:lnSpc>
            </a:pP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werkwijze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(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digitale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)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beoordelingsformulieren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</a:p>
          <a:p>
            <a:pPr>
              <a:lnSpc>
                <a:spcPts val="1960"/>
              </a:lnSpc>
            </a:pP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Onderzoek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en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digitaal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examendossier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.</a:t>
            </a: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99E000AB-492E-0610-762B-887C01EFD5A5}"/>
              </a:ext>
            </a:extLst>
          </p:cNvPr>
          <p:cNvSpPr/>
          <p:nvPr/>
        </p:nvSpPr>
        <p:spPr>
          <a:xfrm>
            <a:off x="6242672" y="2566275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3" y="0"/>
                </a:lnTo>
                <a:lnTo>
                  <a:pt x="2531223" y="1294088"/>
                </a:lnTo>
                <a:lnTo>
                  <a:pt x="0" y="12940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2681135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D58C7-352C-47C9-7321-07EF02019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8">
            <a:extLst>
              <a:ext uri="{FF2B5EF4-FFF2-40B4-BE49-F238E27FC236}">
                <a16:creationId xmlns:a16="http://schemas.microsoft.com/office/drawing/2014/main" id="{8DCE78FC-D0FC-C99E-12EB-66278EA25E1E}"/>
              </a:ext>
            </a:extLst>
          </p:cNvPr>
          <p:cNvSpPr/>
          <p:nvPr/>
        </p:nvSpPr>
        <p:spPr>
          <a:xfrm flipV="1">
            <a:off x="4069091" y="2279384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9" name="AutoShape 9">
            <a:extLst>
              <a:ext uri="{FF2B5EF4-FFF2-40B4-BE49-F238E27FC236}">
                <a16:creationId xmlns:a16="http://schemas.microsoft.com/office/drawing/2014/main" id="{CEAF3ECC-D637-334F-8E5E-E5F4E88B6DDA}"/>
              </a:ext>
            </a:extLst>
          </p:cNvPr>
          <p:cNvSpPr/>
          <p:nvPr/>
        </p:nvSpPr>
        <p:spPr>
          <a:xfrm>
            <a:off x="4720018" y="2400976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F1C1D362-E00B-02E1-6B24-2F95BDDDE475}"/>
              </a:ext>
            </a:extLst>
          </p:cNvPr>
          <p:cNvSpPr/>
          <p:nvPr/>
        </p:nvSpPr>
        <p:spPr>
          <a:xfrm flipH="1">
            <a:off x="7467377" y="3350888"/>
            <a:ext cx="655533" cy="655533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1" name="AutoShape 11">
            <a:extLst>
              <a:ext uri="{FF2B5EF4-FFF2-40B4-BE49-F238E27FC236}">
                <a16:creationId xmlns:a16="http://schemas.microsoft.com/office/drawing/2014/main" id="{98344BE8-9CC8-C613-52BC-106E9EA676F3}"/>
              </a:ext>
            </a:extLst>
          </p:cNvPr>
          <p:cNvSpPr/>
          <p:nvPr/>
        </p:nvSpPr>
        <p:spPr>
          <a:xfrm flipH="1" flipV="1">
            <a:off x="7086413" y="3499260"/>
            <a:ext cx="385569" cy="385569"/>
          </a:xfrm>
          <a:prstGeom prst="line">
            <a:avLst/>
          </a:prstGeom>
          <a:ln w="85725" cap="flat">
            <a:solidFill>
              <a:srgbClr val="6E4987"/>
            </a:solidFill>
            <a:prstDash val="solid"/>
            <a:headEnd type="none" w="sm" len="sm"/>
            <a:tailEnd type="oval" w="lg" len="lg"/>
          </a:ln>
        </p:spPr>
        <p:txBody>
          <a:bodyPr/>
          <a:lstStyle/>
          <a:p>
            <a:endParaRPr lang="nl-NL" sz="1200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id="{FF49CE82-D418-5051-D019-41FE088003A4}"/>
              </a:ext>
            </a:extLst>
          </p:cNvPr>
          <p:cNvSpPr/>
          <p:nvPr/>
        </p:nvSpPr>
        <p:spPr>
          <a:xfrm>
            <a:off x="5673088" y="2719989"/>
            <a:ext cx="845826" cy="845826"/>
          </a:xfrm>
          <a:custGeom>
            <a:avLst/>
            <a:gdLst/>
            <a:ahLst/>
            <a:cxnLst/>
            <a:rect l="l" t="t" r="r" b="b"/>
            <a:pathLst>
              <a:path w="1268739" h="1268739">
                <a:moveTo>
                  <a:pt x="0" y="0"/>
                </a:moveTo>
                <a:lnTo>
                  <a:pt x="1268738" y="0"/>
                </a:lnTo>
                <a:lnTo>
                  <a:pt x="1268738" y="1268739"/>
                </a:lnTo>
                <a:lnTo>
                  <a:pt x="0" y="12687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6" name="Freeform 16">
            <a:extLst>
              <a:ext uri="{FF2B5EF4-FFF2-40B4-BE49-F238E27FC236}">
                <a16:creationId xmlns:a16="http://schemas.microsoft.com/office/drawing/2014/main" id="{5288F96E-C8E9-2410-FD11-C704E641A416}"/>
              </a:ext>
            </a:extLst>
          </p:cNvPr>
          <p:cNvSpPr/>
          <p:nvPr/>
        </p:nvSpPr>
        <p:spPr>
          <a:xfrm>
            <a:off x="2622829" y="2786545"/>
            <a:ext cx="1412299" cy="684422"/>
          </a:xfrm>
          <a:custGeom>
            <a:avLst/>
            <a:gdLst/>
            <a:ahLst/>
            <a:cxnLst/>
            <a:rect l="l" t="t" r="r" b="b"/>
            <a:pathLst>
              <a:path w="2118448" h="1026633">
                <a:moveTo>
                  <a:pt x="0" y="0"/>
                </a:moveTo>
                <a:lnTo>
                  <a:pt x="2118449" y="0"/>
                </a:lnTo>
                <a:lnTo>
                  <a:pt x="2118449" y="1026632"/>
                </a:lnTo>
                <a:lnTo>
                  <a:pt x="0" y="10266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4E7F2222-D1AB-CACF-417F-F44CE788020A}"/>
              </a:ext>
            </a:extLst>
          </p:cNvPr>
          <p:cNvSpPr/>
          <p:nvPr/>
        </p:nvSpPr>
        <p:spPr>
          <a:xfrm>
            <a:off x="5215501" y="2841780"/>
            <a:ext cx="1541495" cy="724035"/>
          </a:xfrm>
          <a:custGeom>
            <a:avLst/>
            <a:gdLst/>
            <a:ahLst/>
            <a:cxnLst/>
            <a:rect l="l" t="t" r="r" b="b"/>
            <a:pathLst>
              <a:path w="2312242" h="1086053">
                <a:moveTo>
                  <a:pt x="0" y="0"/>
                </a:moveTo>
                <a:lnTo>
                  <a:pt x="2312242" y="0"/>
                </a:lnTo>
                <a:lnTo>
                  <a:pt x="2312242" y="1086053"/>
                </a:lnTo>
                <a:lnTo>
                  <a:pt x="0" y="10860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8" name="Freeform 18">
            <a:extLst>
              <a:ext uri="{FF2B5EF4-FFF2-40B4-BE49-F238E27FC236}">
                <a16:creationId xmlns:a16="http://schemas.microsoft.com/office/drawing/2014/main" id="{C68F267F-0B7E-ED23-A2BE-DDCD00E4FFE0}"/>
              </a:ext>
            </a:extLst>
          </p:cNvPr>
          <p:cNvSpPr/>
          <p:nvPr/>
        </p:nvSpPr>
        <p:spPr>
          <a:xfrm>
            <a:off x="8232015" y="2771241"/>
            <a:ext cx="1576924" cy="794574"/>
          </a:xfrm>
          <a:custGeom>
            <a:avLst/>
            <a:gdLst/>
            <a:ahLst/>
            <a:cxnLst/>
            <a:rect l="l" t="t" r="r" b="b"/>
            <a:pathLst>
              <a:path w="2365386" h="1191861">
                <a:moveTo>
                  <a:pt x="0" y="0"/>
                </a:moveTo>
                <a:lnTo>
                  <a:pt x="2365386" y="0"/>
                </a:lnTo>
                <a:lnTo>
                  <a:pt x="2365386" y="1191861"/>
                </a:lnTo>
                <a:lnTo>
                  <a:pt x="0" y="11918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19" name="Freeform 19">
            <a:extLst>
              <a:ext uri="{FF2B5EF4-FFF2-40B4-BE49-F238E27FC236}">
                <a16:creationId xmlns:a16="http://schemas.microsoft.com/office/drawing/2014/main" id="{E9A1633D-73A4-6108-17CA-BD47659305CF}"/>
              </a:ext>
            </a:extLst>
          </p:cNvPr>
          <p:cNvSpPr/>
          <p:nvPr/>
        </p:nvSpPr>
        <p:spPr>
          <a:xfrm>
            <a:off x="2654697" y="2786545"/>
            <a:ext cx="1380431" cy="755951"/>
          </a:xfrm>
          <a:custGeom>
            <a:avLst/>
            <a:gdLst/>
            <a:ahLst/>
            <a:cxnLst/>
            <a:rect l="l" t="t" r="r" b="b"/>
            <a:pathLst>
              <a:path w="2070647" h="1133926">
                <a:moveTo>
                  <a:pt x="0" y="0"/>
                </a:moveTo>
                <a:lnTo>
                  <a:pt x="2070648" y="0"/>
                </a:lnTo>
                <a:lnTo>
                  <a:pt x="2070648" y="1133926"/>
                </a:lnTo>
                <a:lnTo>
                  <a:pt x="0" y="113392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0" name="Freeform 20">
            <a:extLst>
              <a:ext uri="{FF2B5EF4-FFF2-40B4-BE49-F238E27FC236}">
                <a16:creationId xmlns:a16="http://schemas.microsoft.com/office/drawing/2014/main" id="{41BF3899-C639-5EE1-2AE3-0CC447F4D833}"/>
              </a:ext>
            </a:extLst>
          </p:cNvPr>
          <p:cNvSpPr/>
          <p:nvPr/>
        </p:nvSpPr>
        <p:spPr>
          <a:xfrm>
            <a:off x="1056320" y="1440643"/>
            <a:ext cx="10032855" cy="4888373"/>
          </a:xfrm>
          <a:custGeom>
            <a:avLst/>
            <a:gdLst/>
            <a:ahLst/>
            <a:cxnLst/>
            <a:rect l="l" t="t" r="r" b="b"/>
            <a:pathLst>
              <a:path w="15049282" h="7332559">
                <a:moveTo>
                  <a:pt x="0" y="0"/>
                </a:moveTo>
                <a:lnTo>
                  <a:pt x="15049282" y="0"/>
                </a:lnTo>
                <a:lnTo>
                  <a:pt x="15049282" y="7332559"/>
                </a:lnTo>
                <a:lnTo>
                  <a:pt x="0" y="73325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41" r="-741"/>
            </a:stretch>
          </a:blipFill>
        </p:spPr>
        <p:txBody>
          <a:bodyPr/>
          <a:lstStyle/>
          <a:p>
            <a:endParaRPr lang="nl-NL" sz="1200"/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A78E9AA9-3A2B-CA20-3950-2552C9136C21}"/>
              </a:ext>
            </a:extLst>
          </p:cNvPr>
          <p:cNvSpPr txBox="1"/>
          <p:nvPr/>
        </p:nvSpPr>
        <p:spPr>
          <a:xfrm>
            <a:off x="3866645" y="622300"/>
            <a:ext cx="4458711" cy="526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4"/>
              </a:lnSpc>
            </a:pPr>
            <a:r>
              <a:rPr lang="en-US" sz="333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Impact Vaststellen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6CE41E85-5718-D996-4C33-B44BA9AB35D2}"/>
              </a:ext>
            </a:extLst>
          </p:cNvPr>
          <p:cNvSpPr txBox="1"/>
          <p:nvPr/>
        </p:nvSpPr>
        <p:spPr>
          <a:xfrm>
            <a:off x="294247" y="4470914"/>
            <a:ext cx="3276575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09"/>
              </a:lnSpc>
            </a:pPr>
            <a:r>
              <a:rPr lang="en-US" sz="1841" b="1">
                <a:solidFill>
                  <a:srgbClr val="000000"/>
                </a:solidFill>
                <a:latin typeface="Archivo Narrow Bold"/>
                <a:ea typeface="Archivo Narrow Bold"/>
                <a:cs typeface="Archivo Narrow Bold"/>
                <a:sym typeface="Archivo Narrow Bold"/>
              </a:rPr>
              <a:t>Digitaal vaststellen</a:t>
            </a:r>
          </a:p>
        </p:txBody>
      </p:sp>
      <p:sp>
        <p:nvSpPr>
          <p:cNvPr id="23" name="TextBox 23">
            <a:extLst>
              <a:ext uri="{FF2B5EF4-FFF2-40B4-BE49-F238E27FC236}">
                <a16:creationId xmlns:a16="http://schemas.microsoft.com/office/drawing/2014/main" id="{52896010-9DF1-DD65-5841-F35344D1131C}"/>
              </a:ext>
            </a:extLst>
          </p:cNvPr>
          <p:cNvSpPr txBox="1"/>
          <p:nvPr/>
        </p:nvSpPr>
        <p:spPr>
          <a:xfrm>
            <a:off x="1056321" y="4718564"/>
            <a:ext cx="4616767" cy="7591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02275" lvl="1" indent="-151138">
              <a:lnSpc>
                <a:spcPts val="1960"/>
              </a:lnSpc>
              <a:buFont typeface="Arial"/>
              <a:buChar char="•"/>
            </a:pP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van A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naar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D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vaststellen</a:t>
            </a:r>
            <a:endParaRPr lang="en-US" sz="1400" dirty="0">
              <a:solidFill>
                <a:srgbClr val="0D0D0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302275" lvl="1" indent="-151138">
              <a:lnSpc>
                <a:spcPts val="1960"/>
              </a:lnSpc>
              <a:buFont typeface="Arial"/>
              <a:buChar char="•"/>
            </a:pP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Inventarisatie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huidige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handboek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examinering</a:t>
            </a:r>
            <a:endParaRPr lang="en-US" sz="1400" dirty="0">
              <a:solidFill>
                <a:srgbClr val="0D0D0D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marL="302275" lvl="1" indent="-151138">
              <a:lnSpc>
                <a:spcPts val="1960"/>
              </a:lnSpc>
              <a:buFont typeface="Arial"/>
              <a:buChar char="•"/>
            </a:pP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Impact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beleid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digitaal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vaststellen</a:t>
            </a:r>
            <a:r>
              <a:rPr lang="en-US" sz="1400" dirty="0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1400" dirty="0" err="1">
                <a:solidFill>
                  <a:srgbClr val="0D0D0D"/>
                </a:solidFill>
                <a:latin typeface="Poppins"/>
                <a:ea typeface="Poppins"/>
                <a:cs typeface="Poppins"/>
                <a:sym typeface="Poppins"/>
              </a:rPr>
              <a:t>resultaten</a:t>
            </a:r>
            <a:endParaRPr lang="en-US" sz="1400" dirty="0">
              <a:solidFill>
                <a:srgbClr val="0D0D0D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9B9911A5-DEB2-273F-7CC6-AEA91619BB3A}"/>
              </a:ext>
            </a:extLst>
          </p:cNvPr>
          <p:cNvSpPr/>
          <p:nvPr/>
        </p:nvSpPr>
        <p:spPr>
          <a:xfrm>
            <a:off x="7793190" y="2566275"/>
            <a:ext cx="1687482" cy="862725"/>
          </a:xfrm>
          <a:custGeom>
            <a:avLst/>
            <a:gdLst/>
            <a:ahLst/>
            <a:cxnLst/>
            <a:rect l="l" t="t" r="r" b="b"/>
            <a:pathLst>
              <a:path w="2531223" h="1294088">
                <a:moveTo>
                  <a:pt x="0" y="0"/>
                </a:moveTo>
                <a:lnTo>
                  <a:pt x="2531222" y="0"/>
                </a:lnTo>
                <a:lnTo>
                  <a:pt x="2531222" y="1294088"/>
                </a:lnTo>
                <a:lnTo>
                  <a:pt x="0" y="12940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9050" cap="sq">
            <a:solidFill>
              <a:srgbClr val="FF914D"/>
            </a:solidFill>
            <a:prstDash val="solid"/>
            <a:miter/>
          </a:ln>
        </p:spPr>
        <p:txBody>
          <a:bodyPr/>
          <a:lstStyle/>
          <a:p>
            <a:endParaRPr lang="nl-NL" sz="1200"/>
          </a:p>
        </p:txBody>
      </p:sp>
    </p:spTree>
    <p:extLst>
      <p:ext uri="{BB962C8B-B14F-4D97-AF65-F5344CB8AC3E}">
        <p14:creationId xmlns:p14="http://schemas.microsoft.com/office/powerpoint/2010/main" val="3169834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20ED65-017F-544B-89F6-136E35849E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OKE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478E5B5-807C-6A2D-6954-DC558068F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dirty="0"/>
              <a:t>Kaders voor Beleid</a:t>
            </a:r>
          </a:p>
        </p:txBody>
      </p:sp>
    </p:spTree>
    <p:extLst>
      <p:ext uri="{BB962C8B-B14F-4D97-AF65-F5344CB8AC3E}">
        <p14:creationId xmlns:p14="http://schemas.microsoft.com/office/powerpoint/2010/main" val="2288621988"/>
      </p:ext>
    </p:extLst>
  </p:cSld>
  <p:clrMapOvr>
    <a:masterClrMapping/>
  </p:clrMapOvr>
</p:sld>
</file>

<file path=ppt/theme/theme1.xml><?xml version="1.0" encoding="utf-8"?>
<a:theme xmlns:a="http://schemas.openxmlformats.org/drawingml/2006/main" name="Npuls wit">
  <a:themeElements>
    <a:clrScheme name="Npuls PP wit">
      <a:dk1>
        <a:srgbClr val="000000"/>
      </a:dk1>
      <a:lt1>
        <a:srgbClr val="FFFFFF"/>
      </a:lt1>
      <a:dk2>
        <a:srgbClr val="DD784B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puls presentatie 2024.pptx" id="{17DA9F54-090A-447F-A8AA-E86E0BB84DEF}" vid="{039621A9-82FE-4C0A-8B3A-68302378E6EF}"/>
    </a:ext>
  </a:extLst>
</a:theme>
</file>

<file path=ppt/theme/theme2.xml><?xml version="1.0" encoding="utf-8"?>
<a:theme xmlns:a="http://schemas.openxmlformats.org/drawingml/2006/main" name="Npuls roze">
  <a:themeElements>
    <a:clrScheme name="Npuls PP roze">
      <a:dk1>
        <a:srgbClr val="000000"/>
      </a:dk1>
      <a:lt1>
        <a:srgbClr val="F4D9DC"/>
      </a:lt1>
      <a:dk2>
        <a:srgbClr val="DD784B"/>
      </a:dk2>
      <a:lt2>
        <a:srgbClr val="F4D9DC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puls presentatie 2024.pptx" id="{17DA9F54-090A-447F-A8AA-E86E0BB84DEF}" vid="{296A9A28-494E-4B5A-BAE3-4B9447D41206}"/>
    </a:ext>
  </a:extLst>
</a:theme>
</file>

<file path=ppt/theme/theme3.xml><?xml version="1.0" encoding="utf-8"?>
<a:theme xmlns:a="http://schemas.openxmlformats.org/drawingml/2006/main" name="Npuls oranje">
  <a:themeElements>
    <a:clrScheme name="Npuls PP oranje">
      <a:dk1>
        <a:srgbClr val="FFFFFF"/>
      </a:dk1>
      <a:lt1>
        <a:srgbClr val="DD784B"/>
      </a:lt1>
      <a:dk2>
        <a:srgbClr val="231F20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puls presentatie 2024.pptx" id="{17DA9F54-090A-447F-A8AA-E86E0BB84DEF}" vid="{A8877AE5-ECD6-4837-BD93-F7533F714DE6}"/>
    </a:ext>
  </a:extLst>
</a:theme>
</file>

<file path=ppt/theme/theme4.xml><?xml version="1.0" encoding="utf-8"?>
<a:theme xmlns:a="http://schemas.openxmlformats.org/drawingml/2006/main" name="Npuls blauw">
  <a:themeElements>
    <a:clrScheme name="Aangepast 5">
      <a:dk1>
        <a:srgbClr val="FFFFFF"/>
      </a:dk1>
      <a:lt1>
        <a:srgbClr val="3D68EC"/>
      </a:lt1>
      <a:dk2>
        <a:srgbClr val="F4D9DC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puls presentatie 2024.pptx" id="{17DA9F54-090A-447F-A8AA-E86E0BB84DEF}" vid="{48F2F4BE-1CAC-4274-BB27-FAF32EB45CD9}"/>
    </a:ext>
  </a:extLst>
</a:theme>
</file>

<file path=ppt/theme/theme5.xml><?xml version="1.0" encoding="utf-8"?>
<a:theme xmlns:a="http://schemas.openxmlformats.org/drawingml/2006/main" name="Npuls geel">
  <a:themeElements>
    <a:clrScheme name="Aangepast 1">
      <a:dk1>
        <a:srgbClr val="231F20"/>
      </a:dk1>
      <a:lt1>
        <a:srgbClr val="231F20"/>
      </a:lt1>
      <a:dk2>
        <a:srgbClr val="231F20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Npuls presentatie 2024.pptx" id="{17DA9F54-090A-447F-A8AA-E86E0BB84DEF}" vid="{EDEDB81C-128E-4EAA-9E03-6A670D02E228}"/>
    </a:ext>
  </a:extLst>
</a:theme>
</file>

<file path=ppt/theme/theme6.xml><?xml version="1.0" encoding="utf-8"?>
<a:theme xmlns:a="http://schemas.openxmlformats.org/drawingml/2006/main" name="Tips">
  <a:themeElements>
    <a:clrScheme name="Npuls PP wit">
      <a:dk1>
        <a:srgbClr val="000000"/>
      </a:dk1>
      <a:lt1>
        <a:srgbClr val="FFFFFF"/>
      </a:lt1>
      <a:dk2>
        <a:srgbClr val="DD784B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puls presentatie 2024.pptx" id="{17DA9F54-090A-447F-A8AA-E86E0BB84DEF}" vid="{3937AA9C-191D-4B3D-A995-9DB849B59A0C}"/>
    </a:ext>
  </a:extLst>
</a:theme>
</file>

<file path=ppt/theme/theme7.xml><?xml version="1.0" encoding="utf-8"?>
<a:theme xmlns:a="http://schemas.openxmlformats.org/drawingml/2006/main" name="Office Theme">
  <a:themeElements>
    <a:clrScheme name="Npuls PP wit">
      <a:dk1>
        <a:srgbClr val="000000"/>
      </a:dk1>
      <a:lt1>
        <a:srgbClr val="FFFFFF"/>
      </a:lt1>
      <a:dk2>
        <a:srgbClr val="DD784B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Kantoorthema">
  <a:themeElements>
    <a:clrScheme name="Npuls PP wit">
      <a:dk1>
        <a:srgbClr val="000000"/>
      </a:dk1>
      <a:lt1>
        <a:srgbClr val="FFFFFF"/>
      </a:lt1>
      <a:dk2>
        <a:srgbClr val="DD784B"/>
      </a:dk2>
      <a:lt2>
        <a:srgbClr val="FFFFFF"/>
      </a:lt2>
      <a:accent1>
        <a:srgbClr val="DD784B"/>
      </a:accent1>
      <a:accent2>
        <a:srgbClr val="231F20"/>
      </a:accent2>
      <a:accent3>
        <a:srgbClr val="F4D9DC"/>
      </a:accent3>
      <a:accent4>
        <a:srgbClr val="3D68EC"/>
      </a:accent4>
      <a:accent5>
        <a:srgbClr val="F4D74B"/>
      </a:accent5>
      <a:accent6>
        <a:srgbClr val="00AF81"/>
      </a:accent6>
      <a:hlink>
        <a:srgbClr val="DD784A"/>
      </a:hlink>
      <a:folHlink>
        <a:srgbClr val="DD784A"/>
      </a:folHlink>
    </a:clrScheme>
    <a:fontScheme name="Npuls PP">
      <a:majorFont>
        <a:latin typeface="General Sans Semibold"/>
        <a:ea typeface=""/>
        <a:cs typeface=""/>
      </a:majorFont>
      <a:minorFont>
        <a:latin typeface="General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EA022A23CF3749AED9223D49B56A9E" ma:contentTypeVersion="11" ma:contentTypeDescription="Een nieuw document maken." ma:contentTypeScope="" ma:versionID="4615cf6ba5de3eed33b992bd7fe9830c">
  <xsd:schema xmlns:xsd="http://www.w3.org/2001/XMLSchema" xmlns:xs="http://www.w3.org/2001/XMLSchema" xmlns:p="http://schemas.microsoft.com/office/2006/metadata/properties" xmlns:ns2="2aca735f-45b0-4987-a415-60057608088f" xmlns:ns3="79953b17-17d0-4057-ba3d-4eadb565cf6a" targetNamespace="http://schemas.microsoft.com/office/2006/metadata/properties" ma:root="true" ma:fieldsID="09bd00e70051fd3331954e7d8bfd8f4c" ns2:_="" ns3:_="">
    <xsd:import namespace="2aca735f-45b0-4987-a415-60057608088f"/>
    <xsd:import namespace="79953b17-17d0-4057-ba3d-4eadb565cf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ca735f-45b0-4987-a415-6005760808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Afbeeldingtags" ma:readOnly="false" ma:fieldId="{5cf76f15-5ced-4ddc-b409-7134ff3c332f}" ma:taxonomyMulti="true" ma:sspId="c6f371a7-af1e-4863-b830-9db92276c5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953b17-17d0-4057-ba3d-4eadb565cf6a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8d0b3a56-af81-4140-8a8b-5677fde0d22d}" ma:internalName="TaxCatchAll" ma:showField="CatchAllData" ma:web="79953b17-17d0-4057-ba3d-4eadb565cf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ca735f-45b0-4987-a415-60057608088f">
      <Terms xmlns="http://schemas.microsoft.com/office/infopath/2007/PartnerControls"/>
    </lcf76f155ced4ddcb4097134ff3c332f>
    <TaxCatchAll xmlns="79953b17-17d0-4057-ba3d-4eadb565cf6a" xsi:nil="true"/>
  </documentManagement>
</p:properties>
</file>

<file path=customXml/itemProps1.xml><?xml version="1.0" encoding="utf-8"?>
<ds:datastoreItem xmlns:ds="http://schemas.openxmlformats.org/officeDocument/2006/customXml" ds:itemID="{B00D2772-C547-4A81-94CB-6A979F505C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ca735f-45b0-4987-a415-60057608088f"/>
    <ds:schemaRef ds:uri="79953b17-17d0-4057-ba3d-4eadb565cf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6B70147-3ECB-42E3-8EF9-2E8D64C0F5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D8C7F5-456F-437B-81D7-F1E49D7B1A0C}">
  <ds:schemaRefs>
    <ds:schemaRef ds:uri="http://www.w3.org/XML/1998/namespace"/>
    <ds:schemaRef ds:uri="http://schemas.openxmlformats.org/package/2006/metadata/core-properties"/>
    <ds:schemaRef ds:uri="58f9010e-0213-4928-88db-3d995f851061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f5ff609f-1e3f-4662-9929-8f7ace97e045"/>
    <ds:schemaRef ds:uri="http://purl.org/dc/elements/1.1/"/>
    <ds:schemaRef ds:uri="2aca735f-45b0-4987-a415-60057608088f"/>
    <ds:schemaRef ds:uri="79953b17-17d0-4057-ba3d-4eadb565cf6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Npuls wit</Template>
  <TotalTime>210</TotalTime>
  <Words>487</Words>
  <Application>Microsoft Office PowerPoint</Application>
  <PresentationFormat>Breedbeeld</PresentationFormat>
  <Paragraphs>108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6</vt:i4>
      </vt:variant>
      <vt:variant>
        <vt:lpstr>Diatitels</vt:lpstr>
      </vt:variant>
      <vt:variant>
        <vt:i4>21</vt:i4>
      </vt:variant>
    </vt:vector>
  </HeadingPairs>
  <TitlesOfParts>
    <vt:vector size="36" baseType="lpstr">
      <vt:lpstr>Arial</vt:lpstr>
      <vt:lpstr>Archivo Narrow Bold</vt:lpstr>
      <vt:lpstr>General Sans</vt:lpstr>
      <vt:lpstr>Calibri</vt:lpstr>
      <vt:lpstr>Poppins Bold</vt:lpstr>
      <vt:lpstr>General Sans Semibold</vt:lpstr>
      <vt:lpstr>Cooper Lt BT</vt:lpstr>
      <vt:lpstr>Poppins</vt:lpstr>
      <vt:lpstr>Calibri Light</vt:lpstr>
      <vt:lpstr>Npuls wit</vt:lpstr>
      <vt:lpstr>Npuls roze</vt:lpstr>
      <vt:lpstr>Npuls oranje</vt:lpstr>
      <vt:lpstr>Npuls blauw</vt:lpstr>
      <vt:lpstr>Npuls geel</vt:lpstr>
      <vt:lpstr>Tips</vt:lpstr>
      <vt:lpstr>OKE</vt:lpstr>
      <vt:lpstr>Beleid OKE</vt:lpstr>
      <vt:lpstr>OKE</vt:lpstr>
      <vt:lpstr>Impact en doorontwikkeling</vt:lpstr>
      <vt:lpstr>PowerPoint-presentatie</vt:lpstr>
      <vt:lpstr>PowerPoint-presentatie</vt:lpstr>
      <vt:lpstr>PowerPoint-presentatie</vt:lpstr>
      <vt:lpstr>PowerPoint-presentatie</vt:lpstr>
      <vt:lpstr>OKE</vt:lpstr>
      <vt:lpstr>Kaders voor het beleid</vt:lpstr>
      <vt:lpstr>Versiebeheer en examenbeheer</vt:lpstr>
      <vt:lpstr>Autorisatie en rollen</vt:lpstr>
      <vt:lpstr>Aanmelden en inschrijving</vt:lpstr>
      <vt:lpstr>Examenuitvoering en beoordeling</vt:lpstr>
      <vt:lpstr>Resultaatverwerking</vt:lpstr>
      <vt:lpstr>Beheer en archivering examendossier</vt:lpstr>
      <vt:lpstr>OKE</vt:lpstr>
      <vt:lpstr>Wat vraagt om aanpassingen?</vt:lpstr>
      <vt:lpstr>Beleidsinstrumenten en documentatie</vt:lpstr>
      <vt:lpstr>Voorbeeld van te ontwikkelen: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OKE</dc:title>
  <dc:creator>Alda Kroneman</dc:creator>
  <cp:lastModifiedBy>Rosalie</cp:lastModifiedBy>
  <cp:revision>6</cp:revision>
  <dcterms:created xsi:type="dcterms:W3CDTF">2025-06-19T06:31:46Z</dcterms:created>
  <dcterms:modified xsi:type="dcterms:W3CDTF">2026-03-11T10:44:05Z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0x010100A3EA022A23CF3749AED9223D49B56A9E</vt:lpwstr>
  </property>
  <property fmtid="{D5CDD505-2E9C-101B-9397-08002B2CF9AE}" pid="3" name="MediaServiceImageTags">
    <vt:lpwstr/>
  </property>
  <property fmtid="{D5CDD505-2E9C-101B-9397-08002B2CF9AE}" pid="4" name="Order">
    <vt:r8>402400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